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94">
          <p15:clr>
            <a:srgbClr val="000000"/>
          </p15:clr>
        </p15:guide>
        <p15:guide id="2" pos="3787">
          <p15:clr>
            <a:srgbClr val="000000"/>
          </p15:clr>
        </p15:guide>
      </p15:sldGuideLst>
    </p:ext>
    <p:ext uri="GoogleSlidesCustomDataVersion2">
      <go:slidesCustomData xmlns:go="http://customooxmlschemas.google.com/" r:id="rId17" roundtripDataSignature="AMtx7mhlnvx8/Z0Jh7vZUtUrmeVmjuySt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94" orient="horz"/>
        <p:guide pos="378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customschemas.google.com/relationships/presentationmetadata" Target="meta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51" name="Google Shape;2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81" name="Google Shape;28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7" name="Google Shape;8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Las líneas de acotación no deben coincidir con aristas y ejes ni ser continuación de aristas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Las líneas de acotación no se cruzan entre si ni con ninguna otra línea.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31" name="Google Shape;13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Las líneas de acotación en serie se colocan alineadas.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54" name="Google Shape;15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86" name="Google Shape;18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29" name="Google Shape;2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"/>
          <p:cNvSpPr txBox="1"/>
          <p:nvPr/>
        </p:nvSpPr>
        <p:spPr>
          <a:xfrm>
            <a:off x="368300" y="1989137"/>
            <a:ext cx="8407400" cy="283210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4800">
                <a:solidFill>
                  <a:schemeClr val="lt1"/>
                </a:solidFill>
              </a:rPr>
              <a:t>AKOTAZIOA</a:t>
            </a:r>
            <a:endParaRPr b="1" sz="4800">
              <a:solidFill>
                <a:schemeClr val="lt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lt1"/>
                </a:solidFill>
              </a:rPr>
              <a:t>-</a:t>
            </a:r>
            <a:endParaRPr b="1" sz="4800">
              <a:solidFill>
                <a:schemeClr val="lt1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lt1"/>
                </a:solidFill>
              </a:rPr>
              <a:t>OINARRIZKO ARAUAK</a:t>
            </a:r>
            <a:endParaRPr b="1" sz="4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0"/>
          <p:cNvSpPr/>
          <p:nvPr/>
        </p:nvSpPr>
        <p:spPr>
          <a:xfrm>
            <a:off x="971550" y="3608387"/>
            <a:ext cx="2879725" cy="2879725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10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Diametroen akotazioa</a:t>
            </a:r>
            <a:endParaRPr/>
          </a:p>
        </p:txBody>
      </p:sp>
      <p:sp>
        <p:nvSpPr>
          <p:cNvPr id="255" name="Google Shape;255;p10"/>
          <p:cNvSpPr txBox="1"/>
          <p:nvPr/>
        </p:nvSpPr>
        <p:spPr>
          <a:xfrm>
            <a:off x="4751387" y="1989137"/>
            <a:ext cx="4141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</a:t>
            </a:r>
            <a:r>
              <a:rPr b="1" lang="en-US" sz="1800">
                <a:solidFill>
                  <a:schemeClr val="accent2"/>
                </a:solidFill>
              </a:rPr>
              <a:t>Kota marrak ezin du simetria ardatzekin kointziditu.</a:t>
            </a:r>
            <a:endParaRPr b="1" sz="1800">
              <a:solidFill>
                <a:schemeClr val="accent2"/>
              </a:solidFill>
            </a:endParaRPr>
          </a:p>
        </p:txBody>
      </p:sp>
      <p:sp>
        <p:nvSpPr>
          <p:cNvPr id="256" name="Google Shape;256;p10"/>
          <p:cNvSpPr txBox="1"/>
          <p:nvPr/>
        </p:nvSpPr>
        <p:spPr>
          <a:xfrm>
            <a:off x="4751387" y="1268412"/>
            <a:ext cx="41004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</a:t>
            </a:r>
            <a:r>
              <a:rPr b="1" lang="en-US" sz="1800">
                <a:solidFill>
                  <a:schemeClr val="accent2"/>
                </a:solidFill>
              </a:rPr>
              <a:t>180º baino gehiagoko arkuak bere diametroarekin akotatuko dira.</a:t>
            </a:r>
            <a:endParaRPr b="1" sz="1800">
              <a:solidFill>
                <a:schemeClr val="accent2"/>
              </a:solidFill>
            </a:endParaRPr>
          </a:p>
        </p:txBody>
      </p:sp>
      <p:sp>
        <p:nvSpPr>
          <p:cNvPr id="257" name="Google Shape;257;p10"/>
          <p:cNvSpPr txBox="1"/>
          <p:nvPr/>
        </p:nvSpPr>
        <p:spPr>
          <a:xfrm>
            <a:off x="4751387" y="2787650"/>
            <a:ext cx="378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</a:t>
            </a:r>
            <a:r>
              <a:rPr b="1" lang="en-US" sz="1800">
                <a:solidFill>
                  <a:schemeClr val="accent2"/>
                </a:solidFill>
              </a:rPr>
              <a:t>Kota marrak angelu ezberdinetan marraztuko dira.</a:t>
            </a:r>
            <a:endParaRPr b="1" sz="1800">
              <a:solidFill>
                <a:schemeClr val="accent2"/>
              </a:solidFill>
            </a:endParaRPr>
          </a:p>
        </p:txBody>
      </p:sp>
      <p:sp>
        <p:nvSpPr>
          <p:cNvPr id="258" name="Google Shape;258;p10"/>
          <p:cNvSpPr/>
          <p:nvPr/>
        </p:nvSpPr>
        <p:spPr>
          <a:xfrm>
            <a:off x="1331912" y="3968750"/>
            <a:ext cx="2159000" cy="2159000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10"/>
          <p:cNvSpPr/>
          <p:nvPr/>
        </p:nvSpPr>
        <p:spPr>
          <a:xfrm>
            <a:off x="1692275" y="4329112"/>
            <a:ext cx="1438275" cy="1438275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p10"/>
          <p:cNvSpPr/>
          <p:nvPr/>
        </p:nvSpPr>
        <p:spPr>
          <a:xfrm>
            <a:off x="971550" y="3068637"/>
            <a:ext cx="2879725" cy="360362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Google Shape;261;p10"/>
          <p:cNvSpPr/>
          <p:nvPr/>
        </p:nvSpPr>
        <p:spPr>
          <a:xfrm>
            <a:off x="1331912" y="2349500"/>
            <a:ext cx="2160587" cy="719137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" name="Google Shape;262;p10"/>
          <p:cNvSpPr/>
          <p:nvPr/>
        </p:nvSpPr>
        <p:spPr>
          <a:xfrm>
            <a:off x="1692275" y="1978025"/>
            <a:ext cx="1439862" cy="371475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3" name="Google Shape;263;p10"/>
          <p:cNvCxnSpPr/>
          <p:nvPr/>
        </p:nvCxnSpPr>
        <p:spPr>
          <a:xfrm flipH="1" rot="10800000">
            <a:off x="1562100" y="4333875"/>
            <a:ext cx="1698625" cy="140493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264" name="Google Shape;264;p10"/>
          <p:cNvCxnSpPr/>
          <p:nvPr/>
        </p:nvCxnSpPr>
        <p:spPr>
          <a:xfrm>
            <a:off x="1387475" y="4024312"/>
            <a:ext cx="2062162" cy="2081212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265" name="Google Shape;265;p10"/>
          <p:cNvSpPr txBox="1"/>
          <p:nvPr/>
        </p:nvSpPr>
        <p:spPr>
          <a:xfrm rot="-2280000">
            <a:off x="2405062" y="4424362"/>
            <a:ext cx="466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endParaRPr/>
          </a:p>
        </p:txBody>
      </p:sp>
      <p:sp>
        <p:nvSpPr>
          <p:cNvPr id="266" name="Google Shape;266;p10"/>
          <p:cNvSpPr txBox="1"/>
          <p:nvPr/>
        </p:nvSpPr>
        <p:spPr>
          <a:xfrm rot="2640000">
            <a:off x="2584450" y="5048250"/>
            <a:ext cx="466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65</a:t>
            </a:r>
            <a:endParaRPr/>
          </a:p>
        </p:txBody>
      </p:sp>
      <p:cxnSp>
        <p:nvCxnSpPr>
          <p:cNvPr id="267" name="Google Shape;267;p10"/>
          <p:cNvCxnSpPr/>
          <p:nvPr/>
        </p:nvCxnSpPr>
        <p:spPr>
          <a:xfrm>
            <a:off x="1692275" y="1449387"/>
            <a:ext cx="0" cy="53975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8" name="Google Shape;268;p10"/>
          <p:cNvCxnSpPr/>
          <p:nvPr/>
        </p:nvCxnSpPr>
        <p:spPr>
          <a:xfrm>
            <a:off x="3132137" y="1449387"/>
            <a:ext cx="0" cy="53975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69" name="Google Shape;269;p10"/>
          <p:cNvCxnSpPr/>
          <p:nvPr/>
        </p:nvCxnSpPr>
        <p:spPr>
          <a:xfrm>
            <a:off x="1692275" y="1628775"/>
            <a:ext cx="143986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270" name="Google Shape;270;p10"/>
          <p:cNvSpPr txBox="1"/>
          <p:nvPr/>
        </p:nvSpPr>
        <p:spPr>
          <a:xfrm>
            <a:off x="2305050" y="1268412"/>
            <a:ext cx="466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</a:t>
            </a:r>
            <a:endParaRPr/>
          </a:p>
        </p:txBody>
      </p:sp>
      <p:grpSp>
        <p:nvGrpSpPr>
          <p:cNvPr id="271" name="Google Shape;271;p10"/>
          <p:cNvGrpSpPr/>
          <p:nvPr/>
        </p:nvGrpSpPr>
        <p:grpSpPr>
          <a:xfrm>
            <a:off x="2030412" y="1268412"/>
            <a:ext cx="381000" cy="396875"/>
            <a:chOff x="1279" y="799"/>
            <a:chExt cx="240" cy="250"/>
          </a:xfrm>
        </p:grpSpPr>
        <p:sp>
          <p:nvSpPr>
            <p:cNvPr id="272" name="Google Shape;272;p10"/>
            <p:cNvSpPr txBox="1"/>
            <p:nvPr/>
          </p:nvSpPr>
          <p:spPr>
            <a:xfrm>
              <a:off x="1279" y="799"/>
              <a:ext cx="24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cxnSp>
          <p:nvCxnSpPr>
            <p:cNvPr id="273" name="Google Shape;273;p10"/>
            <p:cNvCxnSpPr/>
            <p:nvPr/>
          </p:nvCxnSpPr>
          <p:spPr>
            <a:xfrm flipH="1" rot="10800000">
              <a:off x="1342" y="858"/>
              <a:ext cx="110" cy="128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74" name="Google Shape;274;p10"/>
          <p:cNvSpPr txBox="1"/>
          <p:nvPr/>
        </p:nvSpPr>
        <p:spPr>
          <a:xfrm>
            <a:off x="4751387" y="3608387"/>
            <a:ext cx="3781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Ez dira bi zirkunferentzia kontzentriko baino gehiago bista berean akotatuko. Falta direnak beste bista batean marraztuko dira.</a:t>
            </a:r>
            <a:endParaRPr/>
          </a:p>
        </p:txBody>
      </p:sp>
      <p:sp>
        <p:nvSpPr>
          <p:cNvPr id="275" name="Google Shape;275;p10"/>
          <p:cNvSpPr txBox="1"/>
          <p:nvPr/>
        </p:nvSpPr>
        <p:spPr>
          <a:xfrm>
            <a:off x="4751387" y="5151437"/>
            <a:ext cx="37815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Zirkunferentzia bat akotatzen dela argi ta garbi ez dagoenean soilik gehituko zaio diametroaren ikurra kota zifrari.</a:t>
            </a:r>
            <a:endParaRPr/>
          </a:p>
        </p:txBody>
      </p:sp>
      <p:cxnSp>
        <p:nvCxnSpPr>
          <p:cNvPr id="276" name="Google Shape;276;p10"/>
          <p:cNvCxnSpPr/>
          <p:nvPr/>
        </p:nvCxnSpPr>
        <p:spPr>
          <a:xfrm>
            <a:off x="1722437" y="998537"/>
            <a:ext cx="358775" cy="360362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277" name="Google Shape;277;p10"/>
          <p:cNvCxnSpPr/>
          <p:nvPr/>
        </p:nvCxnSpPr>
        <p:spPr>
          <a:xfrm>
            <a:off x="431800" y="5049837"/>
            <a:ext cx="3960812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8" name="Google Shape;278;p10"/>
          <p:cNvCxnSpPr/>
          <p:nvPr/>
        </p:nvCxnSpPr>
        <p:spPr>
          <a:xfrm>
            <a:off x="2411412" y="1808162"/>
            <a:ext cx="0" cy="5049837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1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Erradioen </a:t>
            </a:r>
            <a:r>
              <a:rPr b="1" lang="en-US" sz="2400">
                <a:solidFill>
                  <a:schemeClr val="lt1"/>
                </a:solidFill>
              </a:rPr>
              <a:t>akotazioa</a:t>
            </a:r>
            <a:endParaRPr/>
          </a:p>
        </p:txBody>
      </p:sp>
      <p:sp>
        <p:nvSpPr>
          <p:cNvPr id="284" name="Google Shape;284;p11"/>
          <p:cNvSpPr txBox="1"/>
          <p:nvPr/>
        </p:nvSpPr>
        <p:spPr>
          <a:xfrm>
            <a:off x="4214812" y="1412875"/>
            <a:ext cx="4014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</a:t>
            </a:r>
            <a:r>
              <a:rPr b="1" lang="en-US" sz="1800">
                <a:solidFill>
                  <a:schemeClr val="accent2"/>
                </a:solidFill>
              </a:rPr>
              <a:t>180º gradu edo gutxiagoko arkuak bere erradioarekin akotatuko dira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285" name="Google Shape;285;p11"/>
          <p:cNvSpPr/>
          <p:nvPr/>
        </p:nvSpPr>
        <p:spPr>
          <a:xfrm>
            <a:off x="611187" y="1989137"/>
            <a:ext cx="4283075" cy="4283075"/>
          </a:xfrm>
          <a:prstGeom prst="ellipse">
            <a:avLst/>
          </a:prstGeom>
          <a:solidFill>
            <a:schemeClr val="accent1"/>
          </a:soli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11"/>
          <p:cNvSpPr/>
          <p:nvPr/>
        </p:nvSpPr>
        <p:spPr>
          <a:xfrm>
            <a:off x="250825" y="4149725"/>
            <a:ext cx="5041900" cy="23399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11"/>
          <p:cNvSpPr/>
          <p:nvPr/>
        </p:nvSpPr>
        <p:spPr>
          <a:xfrm>
            <a:off x="250825" y="4138612"/>
            <a:ext cx="5041900" cy="2351087"/>
          </a:xfrm>
          <a:custGeom>
            <a:rect b="b" l="l" r="r" t="t"/>
            <a:pathLst>
              <a:path extrusionOk="0" h="1481" w="3176">
                <a:moveTo>
                  <a:pt x="2917" y="0"/>
                </a:moveTo>
                <a:lnTo>
                  <a:pt x="3176" y="7"/>
                </a:lnTo>
                <a:lnTo>
                  <a:pt x="3176" y="1481"/>
                </a:lnTo>
                <a:lnTo>
                  <a:pt x="0" y="1481"/>
                </a:lnTo>
                <a:lnTo>
                  <a:pt x="0" y="7"/>
                </a:lnTo>
                <a:lnTo>
                  <a:pt x="232" y="6"/>
                </a:lnTo>
              </a:path>
            </a:pathLst>
          </a:custGeom>
          <a:noFill/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8" name="Google Shape;288;p11"/>
          <p:cNvCxnSpPr/>
          <p:nvPr/>
        </p:nvCxnSpPr>
        <p:spPr>
          <a:xfrm flipH="1" rot="10800000">
            <a:off x="2771775" y="2640012"/>
            <a:ext cx="1509712" cy="1509712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sm" w="sm" type="oval"/>
            <a:tailEnd len="med" w="med" type="triangle"/>
          </a:ln>
        </p:spPr>
      </p:cxnSp>
      <p:sp>
        <p:nvSpPr>
          <p:cNvPr id="289" name="Google Shape;289;p11"/>
          <p:cNvSpPr/>
          <p:nvPr/>
        </p:nvSpPr>
        <p:spPr>
          <a:xfrm>
            <a:off x="4616450" y="5792787"/>
            <a:ext cx="1609725" cy="1609725"/>
          </a:xfrm>
          <a:prstGeom prst="ellipse">
            <a:avLst/>
          </a:prstGeom>
          <a:solidFill>
            <a:srgbClr val="FFFF99"/>
          </a:soli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11"/>
          <p:cNvSpPr/>
          <p:nvPr/>
        </p:nvSpPr>
        <p:spPr>
          <a:xfrm>
            <a:off x="-1946275" y="5229225"/>
            <a:ext cx="5168900" cy="5168900"/>
          </a:xfrm>
          <a:prstGeom prst="ellipse">
            <a:avLst/>
          </a:prstGeom>
          <a:solidFill>
            <a:srgbClr val="FFFF99"/>
          </a:soli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11"/>
          <p:cNvSpPr/>
          <p:nvPr/>
        </p:nvSpPr>
        <p:spPr>
          <a:xfrm>
            <a:off x="2466975" y="6516687"/>
            <a:ext cx="4297362" cy="1117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11"/>
          <p:cNvSpPr/>
          <p:nvPr/>
        </p:nvSpPr>
        <p:spPr>
          <a:xfrm>
            <a:off x="5326062" y="5229225"/>
            <a:ext cx="1393825" cy="162877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3" name="Google Shape;293;p11"/>
          <p:cNvGrpSpPr/>
          <p:nvPr/>
        </p:nvGrpSpPr>
        <p:grpSpPr>
          <a:xfrm>
            <a:off x="4354512" y="5284867"/>
            <a:ext cx="928687" cy="1217532"/>
            <a:chOff x="2743" y="3329"/>
            <a:chExt cx="585" cy="767"/>
          </a:xfrm>
        </p:grpSpPr>
        <p:cxnSp>
          <p:nvCxnSpPr>
            <p:cNvPr id="294" name="Google Shape;294;p11"/>
            <p:cNvCxnSpPr/>
            <p:nvPr/>
          </p:nvCxnSpPr>
          <p:spPr>
            <a:xfrm rot="10800000">
              <a:off x="2743" y="3474"/>
              <a:ext cx="585" cy="622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sm" w="sm" type="oval"/>
              <a:tailEnd len="med" w="med" type="none"/>
            </a:ln>
          </p:spPr>
        </p:cxnSp>
        <p:cxnSp>
          <p:nvCxnSpPr>
            <p:cNvPr id="295" name="Google Shape;295;p11"/>
            <p:cNvCxnSpPr/>
            <p:nvPr/>
          </p:nvCxnSpPr>
          <p:spPr>
            <a:xfrm>
              <a:off x="2743" y="3465"/>
              <a:ext cx="302" cy="329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296" name="Google Shape;296;p11"/>
            <p:cNvSpPr txBox="1"/>
            <p:nvPr/>
          </p:nvSpPr>
          <p:spPr>
            <a:xfrm rot="2940000">
              <a:off x="2800" y="3397"/>
              <a:ext cx="29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20</a:t>
              </a:r>
              <a:endParaRPr/>
            </a:p>
          </p:txBody>
        </p:sp>
      </p:grpSp>
      <p:sp>
        <p:nvSpPr>
          <p:cNvPr id="297" name="Google Shape;297;p11"/>
          <p:cNvSpPr txBox="1"/>
          <p:nvPr/>
        </p:nvSpPr>
        <p:spPr>
          <a:xfrm rot="-2760000">
            <a:off x="3122612" y="3132137"/>
            <a:ext cx="4667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60</a:t>
            </a:r>
            <a:endParaRPr/>
          </a:p>
        </p:txBody>
      </p:sp>
      <p:sp>
        <p:nvSpPr>
          <p:cNvPr id="298" name="Google Shape;298;p11"/>
          <p:cNvSpPr txBox="1"/>
          <p:nvPr/>
        </p:nvSpPr>
        <p:spPr>
          <a:xfrm>
            <a:off x="5043487" y="2314575"/>
            <a:ext cx="34623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Gezia eta kota zifra kanpoan kokatuko dira leku gutxi eduki ezkero.</a:t>
            </a:r>
            <a:endParaRPr/>
          </a:p>
        </p:txBody>
      </p:sp>
      <p:sp>
        <p:nvSpPr>
          <p:cNvPr id="299" name="Google Shape;299;p11"/>
          <p:cNvSpPr/>
          <p:nvPr/>
        </p:nvSpPr>
        <p:spPr>
          <a:xfrm>
            <a:off x="-1814512" y="4789487"/>
            <a:ext cx="2033587" cy="871537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0" name="Google Shape;300;p11"/>
          <p:cNvGrpSpPr/>
          <p:nvPr/>
        </p:nvGrpSpPr>
        <p:grpSpPr>
          <a:xfrm>
            <a:off x="917798" y="5500687"/>
            <a:ext cx="823689" cy="1016000"/>
            <a:chOff x="578" y="3465"/>
            <a:chExt cx="519" cy="640"/>
          </a:xfrm>
        </p:grpSpPr>
        <p:cxnSp>
          <p:nvCxnSpPr>
            <p:cNvPr id="301" name="Google Shape;301;p11"/>
            <p:cNvCxnSpPr/>
            <p:nvPr/>
          </p:nvCxnSpPr>
          <p:spPr>
            <a:xfrm flipH="1" rot="10800000">
              <a:off x="768" y="3465"/>
              <a:ext cx="329" cy="64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sp>
          <p:nvSpPr>
            <p:cNvPr id="302" name="Google Shape;302;p11"/>
            <p:cNvSpPr txBox="1"/>
            <p:nvPr/>
          </p:nvSpPr>
          <p:spPr>
            <a:xfrm rot="-3840000">
              <a:off x="563" y="3682"/>
              <a:ext cx="45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 90</a:t>
              </a:r>
              <a:endParaRPr/>
            </a:p>
          </p:txBody>
        </p:sp>
      </p:grpSp>
      <p:sp>
        <p:nvSpPr>
          <p:cNvPr id="303" name="Google Shape;303;p11"/>
          <p:cNvSpPr txBox="1"/>
          <p:nvPr/>
        </p:nvSpPr>
        <p:spPr>
          <a:xfrm>
            <a:off x="5507037" y="3503612"/>
            <a:ext cx="3318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Ez bada arkuaren zentrua ezagutzen, kota zifraren aurrean “R” bat gehituko da.</a:t>
            </a:r>
            <a:endParaRPr/>
          </a:p>
        </p:txBody>
      </p:sp>
      <p:cxnSp>
        <p:nvCxnSpPr>
          <p:cNvPr id="304" name="Google Shape;304;p11"/>
          <p:cNvCxnSpPr/>
          <p:nvPr/>
        </p:nvCxnSpPr>
        <p:spPr>
          <a:xfrm>
            <a:off x="2771775" y="1628775"/>
            <a:ext cx="0" cy="2879725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5" name="Google Shape;305;p11"/>
          <p:cNvCxnSpPr/>
          <p:nvPr/>
        </p:nvCxnSpPr>
        <p:spPr>
          <a:xfrm>
            <a:off x="2232025" y="4149725"/>
            <a:ext cx="1079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6" name="Google Shape;306;p11"/>
          <p:cNvCxnSpPr/>
          <p:nvPr/>
        </p:nvCxnSpPr>
        <p:spPr>
          <a:xfrm>
            <a:off x="5292725" y="5768975"/>
            <a:ext cx="0" cy="900112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7" name="Google Shape;307;p11"/>
          <p:cNvCxnSpPr/>
          <p:nvPr/>
        </p:nvCxnSpPr>
        <p:spPr>
          <a:xfrm>
            <a:off x="4572000" y="6489700"/>
            <a:ext cx="900112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8" name="Google Shape;308;p11"/>
          <p:cNvSpPr txBox="1"/>
          <p:nvPr/>
        </p:nvSpPr>
        <p:spPr>
          <a:xfrm>
            <a:off x="5472112" y="4868862"/>
            <a:ext cx="3318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 Nahiz eta zentrua ez ageri, marra bertarantz lerrokatuko dugu.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"/>
          <p:cNvSpPr txBox="1"/>
          <p:nvPr>
            <p:ph idx="1" type="body"/>
          </p:nvPr>
        </p:nvSpPr>
        <p:spPr>
          <a:xfrm>
            <a:off x="457200" y="1243012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accent2"/>
                </a:solidFill>
              </a:rPr>
              <a:t>Pieza guztiz akotatua geratzeko beharrezko kotak azaldu behar dira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accent2"/>
                </a:solidFill>
              </a:rPr>
              <a:t>Kotak ez dira errepikatu behar. Beharrezkoak soilik adieraziko dira.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accent2"/>
                </a:solidFill>
              </a:rPr>
              <a:t>Kotak, ezarritako magnitudea hobekien definitzen duen bistan jarriko da.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accent2"/>
                </a:solidFill>
              </a:rPr>
              <a:t>Kota guztiak unitate berean adieraziko dira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rgbClr val="FF0000"/>
                </a:solidFill>
              </a:rPr>
              <a:t>Kotak behetik </a:t>
            </a:r>
            <a:r>
              <a:rPr b="1" lang="en-US" sz="2400">
                <a:solidFill>
                  <a:srgbClr val="FF0000"/>
                </a:solidFill>
              </a:rPr>
              <a:t>(horizontalak)</a:t>
            </a:r>
            <a:r>
              <a:rPr b="1" lang="en-US" sz="2400">
                <a:solidFill>
                  <a:srgbClr val="FF0000"/>
                </a:solidFill>
              </a:rPr>
              <a:t> eta eskuinetik (bertikalak) irakurriko dira.</a:t>
            </a:r>
            <a:endParaRPr>
              <a:solidFill>
                <a:srgbClr val="FF0000"/>
              </a:solidFill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</a:pPr>
            <a:r>
              <a:rPr b="1" lang="en-US" sz="2400">
                <a:solidFill>
                  <a:schemeClr val="accent2"/>
                </a:solidFill>
              </a:rPr>
              <a:t>Kota zifrak kota marraren gainetik eta zentzu berdinean egongo dira.</a:t>
            </a:r>
            <a:endParaRPr/>
          </a:p>
        </p:txBody>
      </p:sp>
      <p:sp>
        <p:nvSpPr>
          <p:cNvPr id="41" name="Google Shape;41;p2"/>
          <p:cNvSpPr txBox="1"/>
          <p:nvPr/>
        </p:nvSpPr>
        <p:spPr>
          <a:xfrm>
            <a:off x="455612" y="344487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Akotazioa - </a:t>
            </a:r>
            <a:r>
              <a:rPr b="1" lang="en-US" sz="2400">
                <a:solidFill>
                  <a:schemeClr val="lt1"/>
                </a:solidFill>
              </a:rPr>
              <a:t>Oinarrizko arauak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"/>
          <p:cNvSpPr/>
          <p:nvPr/>
        </p:nvSpPr>
        <p:spPr>
          <a:xfrm>
            <a:off x="3851275" y="3556000"/>
            <a:ext cx="4681537" cy="25733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3"/>
          <p:cNvCxnSpPr/>
          <p:nvPr/>
        </p:nvCxnSpPr>
        <p:spPr>
          <a:xfrm rot="10800000">
            <a:off x="3851275" y="2116137"/>
            <a:ext cx="0" cy="14398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8" name="Google Shape;48;p3"/>
          <p:cNvCxnSpPr/>
          <p:nvPr/>
        </p:nvCxnSpPr>
        <p:spPr>
          <a:xfrm rot="10800000">
            <a:off x="8532812" y="2116137"/>
            <a:ext cx="0" cy="14398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grpSp>
        <p:nvGrpSpPr>
          <p:cNvPr id="49" name="Google Shape;49;p3"/>
          <p:cNvGrpSpPr/>
          <p:nvPr/>
        </p:nvGrpSpPr>
        <p:grpSpPr>
          <a:xfrm>
            <a:off x="3851275" y="2295525"/>
            <a:ext cx="4679950" cy="177800"/>
            <a:chOff x="2143" y="1026"/>
            <a:chExt cx="2948" cy="112"/>
          </a:xfrm>
        </p:grpSpPr>
        <p:cxnSp>
          <p:nvCxnSpPr>
            <p:cNvPr id="50" name="Google Shape;50;p3"/>
            <p:cNvCxnSpPr/>
            <p:nvPr/>
          </p:nvCxnSpPr>
          <p:spPr>
            <a:xfrm>
              <a:off x="2256" y="1083"/>
              <a:ext cx="2609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51" name="Google Shape;51;p3"/>
            <p:cNvSpPr/>
            <p:nvPr/>
          </p:nvSpPr>
          <p:spPr>
            <a:xfrm>
              <a:off x="2143" y="1026"/>
              <a:ext cx="340" cy="112"/>
            </a:xfrm>
            <a:custGeom>
              <a:rect b="b" l="l" r="r" t="t"/>
              <a:pathLst>
                <a:path extrusionOk="0" h="227" w="227">
                  <a:moveTo>
                    <a:pt x="0" y="114"/>
                  </a:moveTo>
                  <a:lnTo>
                    <a:pt x="227" y="0"/>
                  </a:lnTo>
                  <a:lnTo>
                    <a:pt x="227" y="22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Google Shape;52;p3"/>
            <p:cNvSpPr/>
            <p:nvPr/>
          </p:nvSpPr>
          <p:spPr>
            <a:xfrm rot="10800000">
              <a:off x="4751" y="1026"/>
              <a:ext cx="340" cy="112"/>
            </a:xfrm>
            <a:custGeom>
              <a:rect b="b" l="l" r="r" t="t"/>
              <a:pathLst>
                <a:path extrusionOk="0" h="227" w="227">
                  <a:moveTo>
                    <a:pt x="0" y="114"/>
                  </a:moveTo>
                  <a:lnTo>
                    <a:pt x="227" y="0"/>
                  </a:lnTo>
                  <a:lnTo>
                    <a:pt x="227" y="227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p3"/>
          <p:cNvSpPr/>
          <p:nvPr/>
        </p:nvSpPr>
        <p:spPr>
          <a:xfrm>
            <a:off x="3851275" y="3556000"/>
            <a:ext cx="4679950" cy="2573337"/>
          </a:xfrm>
          <a:custGeom>
            <a:rect b="b" l="l" r="r" t="t"/>
            <a:pathLst>
              <a:path extrusionOk="0" h="1928" w="2948">
                <a:moveTo>
                  <a:pt x="0" y="1928"/>
                </a:moveTo>
                <a:lnTo>
                  <a:pt x="0" y="0"/>
                </a:lnTo>
                <a:lnTo>
                  <a:pt x="2948" y="0"/>
                </a:lnTo>
                <a:lnTo>
                  <a:pt x="2948" y="1928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4" name="Google Shape;54;p3"/>
          <p:cNvGrpSpPr/>
          <p:nvPr/>
        </p:nvGrpSpPr>
        <p:grpSpPr>
          <a:xfrm>
            <a:off x="1098561" y="1958189"/>
            <a:ext cx="2662226" cy="476250"/>
            <a:chOff x="692" y="757"/>
            <a:chExt cx="1677" cy="300"/>
          </a:xfrm>
        </p:grpSpPr>
        <p:cxnSp>
          <p:nvCxnSpPr>
            <p:cNvPr id="55" name="Google Shape;55;p3"/>
            <p:cNvCxnSpPr/>
            <p:nvPr/>
          </p:nvCxnSpPr>
          <p:spPr>
            <a:xfrm rot="10800000">
              <a:off x="1802" y="858"/>
              <a:ext cx="567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56" name="Google Shape;56;p3"/>
            <p:cNvSpPr txBox="1"/>
            <p:nvPr/>
          </p:nvSpPr>
          <p:spPr>
            <a:xfrm>
              <a:off x="692" y="757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b="0" i="0" lang="en-US" sz="3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2 mm.</a:t>
              </a:r>
              <a:endParaRPr/>
            </a:p>
          </p:txBody>
        </p:sp>
        <p:cxnSp>
          <p:nvCxnSpPr>
            <p:cNvPr id="57" name="Google Shape;57;p3"/>
            <p:cNvCxnSpPr/>
            <p:nvPr/>
          </p:nvCxnSpPr>
          <p:spPr>
            <a:xfrm>
              <a:off x="1551" y="939"/>
              <a:ext cx="318" cy="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</p:grpSp>
      <p:grpSp>
        <p:nvGrpSpPr>
          <p:cNvPr id="58" name="Google Shape;58;p3"/>
          <p:cNvGrpSpPr/>
          <p:nvPr/>
        </p:nvGrpSpPr>
        <p:grpSpPr>
          <a:xfrm>
            <a:off x="1150937" y="2386012"/>
            <a:ext cx="2609850" cy="1169987"/>
            <a:chOff x="725" y="1026"/>
            <a:chExt cx="1644" cy="737"/>
          </a:xfrm>
        </p:grpSpPr>
        <p:cxnSp>
          <p:nvCxnSpPr>
            <p:cNvPr id="59" name="Google Shape;59;p3"/>
            <p:cNvCxnSpPr/>
            <p:nvPr/>
          </p:nvCxnSpPr>
          <p:spPr>
            <a:xfrm rot="10800000">
              <a:off x="1802" y="1026"/>
              <a:ext cx="567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60" name="Google Shape;60;p3"/>
            <p:cNvCxnSpPr/>
            <p:nvPr/>
          </p:nvCxnSpPr>
          <p:spPr>
            <a:xfrm rot="10800000">
              <a:off x="1802" y="1763"/>
              <a:ext cx="567" cy="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61" name="Google Shape;61;p3"/>
            <p:cNvSpPr txBox="1"/>
            <p:nvPr/>
          </p:nvSpPr>
          <p:spPr>
            <a:xfrm>
              <a:off x="725" y="1198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b="0" i="0" lang="en-US" sz="32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7 mm.</a:t>
              </a:r>
              <a:endParaRPr/>
            </a:p>
          </p:txBody>
        </p:sp>
        <p:cxnSp>
          <p:nvCxnSpPr>
            <p:cNvPr id="62" name="Google Shape;62;p3"/>
            <p:cNvCxnSpPr/>
            <p:nvPr/>
          </p:nvCxnSpPr>
          <p:spPr>
            <a:xfrm>
              <a:off x="1563" y="1366"/>
              <a:ext cx="302" cy="8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</p:grpSp>
      <p:sp>
        <p:nvSpPr>
          <p:cNvPr id="63" name="Google Shape;63;p3"/>
          <p:cNvSpPr txBox="1"/>
          <p:nvPr/>
        </p:nvSpPr>
        <p:spPr>
          <a:xfrm>
            <a:off x="5888037" y="1744662"/>
            <a:ext cx="635000" cy="579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59</a:t>
            </a:r>
            <a:endParaRPr/>
          </a:p>
        </p:txBody>
      </p:sp>
      <p:grpSp>
        <p:nvGrpSpPr>
          <p:cNvPr id="64" name="Google Shape;64;p3"/>
          <p:cNvGrpSpPr/>
          <p:nvPr/>
        </p:nvGrpSpPr>
        <p:grpSpPr>
          <a:xfrm>
            <a:off x="3468687" y="1035050"/>
            <a:ext cx="2092325" cy="1260475"/>
            <a:chOff x="1902" y="175"/>
            <a:chExt cx="1318" cy="794"/>
          </a:xfrm>
        </p:grpSpPr>
        <p:sp>
          <p:nvSpPr>
            <p:cNvPr id="65" name="Google Shape;65;p3"/>
            <p:cNvSpPr txBox="1"/>
            <p:nvPr/>
          </p:nvSpPr>
          <p:spPr>
            <a:xfrm>
              <a:off x="1902" y="175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800"/>
                <a:buFont typeface="Arial"/>
                <a:buNone/>
              </a:pPr>
              <a:r>
                <a:rPr b="1" lang="en-US" sz="1800">
                  <a:solidFill>
                    <a:schemeClr val="accent2"/>
                  </a:solidFill>
                </a:rPr>
                <a:t>Kota marra</a:t>
              </a:r>
              <a:endParaRPr/>
            </a:p>
          </p:txBody>
        </p:sp>
        <p:cxnSp>
          <p:nvCxnSpPr>
            <p:cNvPr id="66" name="Google Shape;66;p3"/>
            <p:cNvCxnSpPr/>
            <p:nvPr/>
          </p:nvCxnSpPr>
          <p:spPr>
            <a:xfrm>
              <a:off x="2380" y="402"/>
              <a:ext cx="840" cy="567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67" name="Google Shape;67;p3"/>
            <p:cNvCxnSpPr/>
            <p:nvPr/>
          </p:nvCxnSpPr>
          <p:spPr>
            <a:xfrm>
              <a:off x="1973" y="402"/>
              <a:ext cx="917" cy="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68" name="Google Shape;68;p3"/>
          <p:cNvGrpSpPr/>
          <p:nvPr/>
        </p:nvGrpSpPr>
        <p:grpSpPr>
          <a:xfrm>
            <a:off x="4211637" y="1035050"/>
            <a:ext cx="3689350" cy="1171575"/>
            <a:chOff x="2370" y="175"/>
            <a:chExt cx="2324" cy="738"/>
          </a:xfrm>
        </p:grpSpPr>
        <p:sp>
          <p:nvSpPr>
            <p:cNvPr id="69" name="Google Shape;69;p3"/>
            <p:cNvSpPr txBox="1"/>
            <p:nvPr/>
          </p:nvSpPr>
          <p:spPr>
            <a:xfrm>
              <a:off x="2890" y="175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800"/>
                <a:buFont typeface="Arial"/>
                <a:buNone/>
              </a:pPr>
              <a:r>
                <a:rPr b="1" lang="en-US" sz="1800">
                  <a:solidFill>
                    <a:schemeClr val="accent2"/>
                  </a:solidFill>
                </a:rPr>
                <a:t>Geziak</a:t>
              </a:r>
              <a:endParaRPr/>
            </a:p>
          </p:txBody>
        </p:sp>
        <p:cxnSp>
          <p:nvCxnSpPr>
            <p:cNvPr id="70" name="Google Shape;70;p3"/>
            <p:cNvCxnSpPr/>
            <p:nvPr/>
          </p:nvCxnSpPr>
          <p:spPr>
            <a:xfrm>
              <a:off x="3164" y="402"/>
              <a:ext cx="1530" cy="511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71" name="Google Shape;71;p3"/>
            <p:cNvCxnSpPr/>
            <p:nvPr/>
          </p:nvCxnSpPr>
          <p:spPr>
            <a:xfrm flipH="1">
              <a:off x="2370" y="402"/>
              <a:ext cx="794" cy="511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72" name="Google Shape;72;p3"/>
            <p:cNvCxnSpPr/>
            <p:nvPr/>
          </p:nvCxnSpPr>
          <p:spPr>
            <a:xfrm>
              <a:off x="2937" y="402"/>
              <a:ext cx="510" cy="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73" name="Google Shape;73;p3"/>
          <p:cNvGrpSpPr/>
          <p:nvPr/>
        </p:nvGrpSpPr>
        <p:grpSpPr>
          <a:xfrm>
            <a:off x="6011834" y="1035050"/>
            <a:ext cx="952500" cy="811212"/>
            <a:chOff x="3504" y="175"/>
            <a:chExt cx="600" cy="511"/>
          </a:xfrm>
        </p:grpSpPr>
        <p:sp>
          <p:nvSpPr>
            <p:cNvPr id="74" name="Google Shape;74;p3"/>
            <p:cNvSpPr txBox="1"/>
            <p:nvPr/>
          </p:nvSpPr>
          <p:spPr>
            <a:xfrm>
              <a:off x="3504" y="175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800"/>
                <a:buFont typeface="Arial"/>
                <a:buNone/>
              </a:pPr>
              <a:r>
                <a:rPr b="1" lang="en-US" sz="1800">
                  <a:solidFill>
                    <a:schemeClr val="accent2"/>
                  </a:solidFill>
                </a:rPr>
                <a:t>Kota</a:t>
              </a:r>
              <a:endParaRPr/>
            </a:p>
          </p:txBody>
        </p:sp>
        <p:cxnSp>
          <p:nvCxnSpPr>
            <p:cNvPr id="75" name="Google Shape;75;p3"/>
            <p:cNvCxnSpPr/>
            <p:nvPr/>
          </p:nvCxnSpPr>
          <p:spPr>
            <a:xfrm flipH="1">
              <a:off x="3617" y="402"/>
              <a:ext cx="114" cy="284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76" name="Google Shape;76;p3"/>
            <p:cNvCxnSpPr/>
            <p:nvPr/>
          </p:nvCxnSpPr>
          <p:spPr>
            <a:xfrm>
              <a:off x="3560" y="402"/>
              <a:ext cx="341" cy="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77" name="Google Shape;77;p3"/>
          <p:cNvGrpSpPr/>
          <p:nvPr/>
        </p:nvGrpSpPr>
        <p:grpSpPr>
          <a:xfrm>
            <a:off x="700087" y="1035050"/>
            <a:ext cx="7651750" cy="1800225"/>
            <a:chOff x="158" y="175"/>
            <a:chExt cx="4820" cy="1134"/>
          </a:xfrm>
        </p:grpSpPr>
        <p:sp>
          <p:nvSpPr>
            <p:cNvPr id="78" name="Google Shape;78;p3"/>
            <p:cNvSpPr txBox="1"/>
            <p:nvPr/>
          </p:nvSpPr>
          <p:spPr>
            <a:xfrm>
              <a:off x="158" y="175"/>
              <a:ext cx="18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800"/>
                <a:buFont typeface="Arial"/>
                <a:buNone/>
              </a:pPr>
              <a:r>
                <a:rPr b="1" lang="en-US" sz="1800">
                  <a:solidFill>
                    <a:schemeClr val="accent2"/>
                  </a:solidFill>
                </a:rPr>
                <a:t>Kota marra osagarriak</a:t>
              </a:r>
              <a:endParaRPr/>
            </a:p>
          </p:txBody>
        </p:sp>
        <p:cxnSp>
          <p:nvCxnSpPr>
            <p:cNvPr id="79" name="Google Shape;79;p3"/>
            <p:cNvCxnSpPr/>
            <p:nvPr/>
          </p:nvCxnSpPr>
          <p:spPr>
            <a:xfrm>
              <a:off x="895" y="402"/>
              <a:ext cx="1191" cy="907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80" name="Google Shape;80;p3"/>
            <p:cNvCxnSpPr/>
            <p:nvPr/>
          </p:nvCxnSpPr>
          <p:spPr>
            <a:xfrm>
              <a:off x="215" y="402"/>
              <a:ext cx="1588" cy="0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81" name="Google Shape;81;p3"/>
            <p:cNvCxnSpPr/>
            <p:nvPr/>
          </p:nvCxnSpPr>
          <p:spPr>
            <a:xfrm>
              <a:off x="895" y="402"/>
              <a:ext cx="4083" cy="907"/>
            </a:xfrm>
            <a:prstGeom prst="straightConnector1">
              <a:avLst/>
            </a:prstGeom>
            <a:noFill/>
            <a:ln cap="flat" cmpd="sng" w="3810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</p:grpSp>
      <p:sp>
        <p:nvSpPr>
          <p:cNvPr id="82" name="Google Shape;82;p3"/>
          <p:cNvSpPr txBox="1"/>
          <p:nvPr/>
        </p:nvSpPr>
        <p:spPr>
          <a:xfrm>
            <a:off x="455612" y="325437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Akotazioko elementuak</a:t>
            </a:r>
            <a:endParaRPr/>
          </a:p>
        </p:txBody>
      </p:sp>
      <p:sp>
        <p:nvSpPr>
          <p:cNvPr id="83" name="Google Shape;83;p3"/>
          <p:cNvSpPr txBox="1"/>
          <p:nvPr/>
        </p:nvSpPr>
        <p:spPr>
          <a:xfrm>
            <a:off x="700087" y="3881437"/>
            <a:ext cx="2991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Kota marrak akotatutako ertzetik gutxienez 7 mm-tara egongo dira.</a:t>
            </a:r>
            <a:endParaRPr/>
          </a:p>
        </p:txBody>
      </p:sp>
      <p:sp>
        <p:nvSpPr>
          <p:cNvPr id="84" name="Google Shape;84;p3"/>
          <p:cNvSpPr txBox="1"/>
          <p:nvPr/>
        </p:nvSpPr>
        <p:spPr>
          <a:xfrm>
            <a:off x="681037" y="5033962"/>
            <a:ext cx="29910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Kota marra osagarriak kota marratik (gezi puntatik) 2 mm aterako dira.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/>
          <p:nvPr/>
        </p:nvSpPr>
        <p:spPr>
          <a:xfrm>
            <a:off x="1285875" y="1525987"/>
            <a:ext cx="2160600" cy="43212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3446462" y="2965850"/>
            <a:ext cx="2160600" cy="14415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5607050" y="2246712"/>
            <a:ext cx="1440000" cy="28797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4"/>
          <p:cNvCxnSpPr/>
          <p:nvPr/>
        </p:nvCxnSpPr>
        <p:spPr>
          <a:xfrm>
            <a:off x="655637" y="3686575"/>
            <a:ext cx="70215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93" name="Google Shape;93;p4"/>
          <p:cNvCxnSpPr/>
          <p:nvPr/>
        </p:nvCxnSpPr>
        <p:spPr>
          <a:xfrm>
            <a:off x="5607050" y="3686575"/>
            <a:ext cx="14400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94" name="Google Shape;94;p4"/>
          <p:cNvCxnSpPr/>
          <p:nvPr/>
        </p:nvCxnSpPr>
        <p:spPr>
          <a:xfrm>
            <a:off x="3446462" y="5126437"/>
            <a:ext cx="21606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95" name="Google Shape;95;p4"/>
          <p:cNvCxnSpPr/>
          <p:nvPr/>
        </p:nvCxnSpPr>
        <p:spPr>
          <a:xfrm>
            <a:off x="1285875" y="5847162"/>
            <a:ext cx="21606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grpSp>
        <p:nvGrpSpPr>
          <p:cNvPr id="96" name="Google Shape;96;p4"/>
          <p:cNvGrpSpPr/>
          <p:nvPr/>
        </p:nvGrpSpPr>
        <p:grpSpPr>
          <a:xfrm>
            <a:off x="1285875" y="5847162"/>
            <a:ext cx="2157412" cy="898525"/>
            <a:chOff x="612" y="3068"/>
            <a:chExt cx="1359" cy="566"/>
          </a:xfrm>
        </p:grpSpPr>
        <p:cxnSp>
          <p:nvCxnSpPr>
            <p:cNvPr id="97" name="Google Shape;97;p4"/>
            <p:cNvCxnSpPr/>
            <p:nvPr/>
          </p:nvCxnSpPr>
          <p:spPr>
            <a:xfrm>
              <a:off x="612" y="3068"/>
              <a:ext cx="0" cy="56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98" name="Google Shape;98;p4"/>
            <p:cNvCxnSpPr/>
            <p:nvPr/>
          </p:nvCxnSpPr>
          <p:spPr>
            <a:xfrm>
              <a:off x="1971" y="3068"/>
              <a:ext cx="0" cy="566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cxnSp>
        <p:nvCxnSpPr>
          <p:cNvPr id="99" name="Google Shape;99;p4"/>
          <p:cNvCxnSpPr/>
          <p:nvPr/>
        </p:nvCxnSpPr>
        <p:spPr>
          <a:xfrm>
            <a:off x="5607050" y="5126437"/>
            <a:ext cx="0" cy="1619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00" name="Google Shape;100;p4"/>
          <p:cNvCxnSpPr/>
          <p:nvPr/>
        </p:nvCxnSpPr>
        <p:spPr>
          <a:xfrm>
            <a:off x="7046912" y="5126437"/>
            <a:ext cx="0" cy="16191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01" name="Google Shape;101;p4"/>
          <p:cNvSpPr txBox="1"/>
          <p:nvPr/>
        </p:nvSpPr>
        <p:spPr>
          <a:xfrm>
            <a:off x="469900" y="3397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Ertzen akotazioa</a:t>
            </a:r>
            <a:endParaRPr/>
          </a:p>
        </p:txBody>
      </p:sp>
      <p:sp>
        <p:nvSpPr>
          <p:cNvPr id="102" name="Google Shape;102;p4"/>
          <p:cNvSpPr txBox="1"/>
          <p:nvPr/>
        </p:nvSpPr>
        <p:spPr>
          <a:xfrm>
            <a:off x="-1" y="879487"/>
            <a:ext cx="4515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Kota marrek ezin dute ertzekin koinziditu.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..</a:t>
            </a:r>
            <a:endParaRPr/>
          </a:p>
        </p:txBody>
      </p:sp>
      <p:sp>
        <p:nvSpPr>
          <p:cNvPr id="103" name="Google Shape;103;p4"/>
          <p:cNvSpPr txBox="1"/>
          <p:nvPr/>
        </p:nvSpPr>
        <p:spPr>
          <a:xfrm>
            <a:off x="3581251" y="2036525"/>
            <a:ext cx="2160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…ezta beraien segida izan…</a:t>
            </a:r>
            <a:endParaRPr/>
          </a:p>
        </p:txBody>
      </p:sp>
      <p:sp>
        <p:nvSpPr>
          <p:cNvPr id="104" name="Google Shape;104;p4"/>
          <p:cNvSpPr txBox="1"/>
          <p:nvPr/>
        </p:nvSpPr>
        <p:spPr>
          <a:xfrm>
            <a:off x="5468287" y="1525987"/>
            <a:ext cx="4515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...ezta ardatzekin bat egin.</a:t>
            </a:r>
            <a:endParaRPr/>
          </a:p>
        </p:txBody>
      </p:sp>
      <p:grpSp>
        <p:nvGrpSpPr>
          <p:cNvPr id="105" name="Google Shape;105;p4"/>
          <p:cNvGrpSpPr/>
          <p:nvPr/>
        </p:nvGrpSpPr>
        <p:grpSpPr>
          <a:xfrm>
            <a:off x="2162175" y="5663012"/>
            <a:ext cx="377825" cy="366712"/>
            <a:chOff x="4836" y="1115"/>
            <a:chExt cx="539" cy="539"/>
          </a:xfrm>
        </p:grpSpPr>
        <p:cxnSp>
          <p:nvCxnSpPr>
            <p:cNvPr id="106" name="Google Shape;106;p4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07" name="Google Shape;107;p4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08" name="Google Shape;108;p4"/>
          <p:cNvGrpSpPr/>
          <p:nvPr/>
        </p:nvGrpSpPr>
        <p:grpSpPr>
          <a:xfrm>
            <a:off x="4324350" y="4942287"/>
            <a:ext cx="377825" cy="366712"/>
            <a:chOff x="4836" y="1115"/>
            <a:chExt cx="539" cy="539"/>
          </a:xfrm>
        </p:grpSpPr>
        <p:cxnSp>
          <p:nvCxnSpPr>
            <p:cNvPr id="109" name="Google Shape;109;p4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0" name="Google Shape;110;p4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11" name="Google Shape;111;p4"/>
          <p:cNvGrpSpPr/>
          <p:nvPr/>
        </p:nvGrpSpPr>
        <p:grpSpPr>
          <a:xfrm>
            <a:off x="6124575" y="3502425"/>
            <a:ext cx="377825" cy="366712"/>
            <a:chOff x="4836" y="1115"/>
            <a:chExt cx="539" cy="539"/>
          </a:xfrm>
        </p:grpSpPr>
        <p:cxnSp>
          <p:nvCxnSpPr>
            <p:cNvPr id="112" name="Google Shape;112;p4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13" name="Google Shape;113;p4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/>
          <p:nvPr/>
        </p:nvSpPr>
        <p:spPr>
          <a:xfrm>
            <a:off x="1357312" y="2482850"/>
            <a:ext cx="5761037" cy="3600450"/>
          </a:xfrm>
          <a:custGeom>
            <a:rect b="b" l="l" r="r" t="t"/>
            <a:pathLst>
              <a:path extrusionOk="0" h="2268" w="3629">
                <a:moveTo>
                  <a:pt x="0" y="0"/>
                </a:moveTo>
                <a:lnTo>
                  <a:pt x="1361" y="0"/>
                </a:lnTo>
                <a:lnTo>
                  <a:pt x="1361" y="1418"/>
                </a:lnTo>
                <a:lnTo>
                  <a:pt x="2268" y="1418"/>
                </a:lnTo>
                <a:lnTo>
                  <a:pt x="2722" y="1418"/>
                </a:lnTo>
                <a:lnTo>
                  <a:pt x="2722" y="0"/>
                </a:lnTo>
                <a:lnTo>
                  <a:pt x="3629" y="0"/>
                </a:lnTo>
                <a:lnTo>
                  <a:pt x="3629" y="2268"/>
                </a:lnTo>
                <a:lnTo>
                  <a:pt x="0" y="22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9" name="Google Shape;119;p5"/>
          <p:cNvCxnSpPr/>
          <p:nvPr/>
        </p:nvCxnSpPr>
        <p:spPr>
          <a:xfrm>
            <a:off x="3517900" y="3203575"/>
            <a:ext cx="2160587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20" name="Google Shape;120;p5"/>
          <p:cNvCxnSpPr/>
          <p:nvPr/>
        </p:nvCxnSpPr>
        <p:spPr>
          <a:xfrm rot="5400000">
            <a:off x="3832225" y="3608387"/>
            <a:ext cx="2251075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21" name="Google Shape;121;p5"/>
          <p:cNvCxnSpPr/>
          <p:nvPr/>
        </p:nvCxnSpPr>
        <p:spPr>
          <a:xfrm rot="10800000">
            <a:off x="4778375" y="2482850"/>
            <a:ext cx="900112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2" name="Google Shape;122;p5"/>
          <p:cNvCxnSpPr/>
          <p:nvPr/>
        </p:nvCxnSpPr>
        <p:spPr>
          <a:xfrm>
            <a:off x="3517900" y="1943100"/>
            <a:ext cx="0" cy="5397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23" name="Google Shape;123;p5"/>
          <p:cNvCxnSpPr/>
          <p:nvPr/>
        </p:nvCxnSpPr>
        <p:spPr>
          <a:xfrm>
            <a:off x="5678487" y="1943100"/>
            <a:ext cx="0" cy="53975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24" name="Google Shape;124;p5"/>
          <p:cNvSpPr txBox="1"/>
          <p:nvPr/>
        </p:nvSpPr>
        <p:spPr>
          <a:xfrm>
            <a:off x="1285875" y="1150937"/>
            <a:ext cx="5832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Akotazio marrak ezin dira beraien artean edo beste edozein marrarekin gurutzatu.</a:t>
            </a:r>
            <a:endParaRPr/>
          </a:p>
        </p:txBody>
      </p:sp>
      <p:sp>
        <p:nvSpPr>
          <p:cNvPr id="125" name="Google Shape;125;p5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Ertzen akotazioa</a:t>
            </a:r>
            <a:endParaRPr/>
          </a:p>
        </p:txBody>
      </p:sp>
      <p:grpSp>
        <p:nvGrpSpPr>
          <p:cNvPr id="126" name="Google Shape;126;p5"/>
          <p:cNvGrpSpPr/>
          <p:nvPr/>
        </p:nvGrpSpPr>
        <p:grpSpPr>
          <a:xfrm>
            <a:off x="4049712" y="3019425"/>
            <a:ext cx="377825" cy="366712"/>
            <a:chOff x="4836" y="1115"/>
            <a:chExt cx="539" cy="539"/>
          </a:xfrm>
        </p:grpSpPr>
        <p:cxnSp>
          <p:nvCxnSpPr>
            <p:cNvPr id="127" name="Google Shape;127;p5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28" name="Google Shape;128;p5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3" name="Google Shape;133;p6"/>
          <p:cNvCxnSpPr/>
          <p:nvPr/>
        </p:nvCxnSpPr>
        <p:spPr>
          <a:xfrm>
            <a:off x="1692275" y="1930400"/>
            <a:ext cx="1439862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34" name="Google Shape;134;p6"/>
          <p:cNvCxnSpPr/>
          <p:nvPr/>
        </p:nvCxnSpPr>
        <p:spPr>
          <a:xfrm>
            <a:off x="5292725" y="3370262"/>
            <a:ext cx="21605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35" name="Google Shape;135;p6"/>
          <p:cNvCxnSpPr/>
          <p:nvPr/>
        </p:nvCxnSpPr>
        <p:spPr>
          <a:xfrm>
            <a:off x="3132137" y="2740025"/>
            <a:ext cx="2160587" cy="1587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grpSp>
        <p:nvGrpSpPr>
          <p:cNvPr id="136" name="Google Shape;136;p6"/>
          <p:cNvGrpSpPr/>
          <p:nvPr/>
        </p:nvGrpSpPr>
        <p:grpSpPr>
          <a:xfrm>
            <a:off x="1692275" y="1839912"/>
            <a:ext cx="5761037" cy="2970212"/>
            <a:chOff x="612" y="799"/>
            <a:chExt cx="3629" cy="1871"/>
          </a:xfrm>
        </p:grpSpPr>
        <p:cxnSp>
          <p:nvCxnSpPr>
            <p:cNvPr id="137" name="Google Shape;137;p6"/>
            <p:cNvCxnSpPr/>
            <p:nvPr/>
          </p:nvCxnSpPr>
          <p:spPr>
            <a:xfrm>
              <a:off x="612" y="799"/>
              <a:ext cx="0" cy="45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38" name="Google Shape;138;p6"/>
            <p:cNvCxnSpPr/>
            <p:nvPr/>
          </p:nvCxnSpPr>
          <p:spPr>
            <a:xfrm>
              <a:off x="2880" y="1253"/>
              <a:ext cx="0" cy="907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39" name="Google Shape;139;p6"/>
            <p:cNvCxnSpPr/>
            <p:nvPr/>
          </p:nvCxnSpPr>
          <p:spPr>
            <a:xfrm>
              <a:off x="4241" y="1650"/>
              <a:ext cx="0" cy="1020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40" name="Google Shape;140;p6"/>
            <p:cNvCxnSpPr/>
            <p:nvPr/>
          </p:nvCxnSpPr>
          <p:spPr>
            <a:xfrm>
              <a:off x="1519" y="799"/>
              <a:ext cx="0" cy="454"/>
            </a:xfrm>
            <a:prstGeom prst="straightConnector1">
              <a:avLst/>
            </a:prstGeom>
            <a:noFill/>
            <a:ln cap="flat" cmpd="sng" w="952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41" name="Google Shape;141;p6"/>
          <p:cNvSpPr/>
          <p:nvPr/>
        </p:nvSpPr>
        <p:spPr>
          <a:xfrm>
            <a:off x="1692275" y="2560637"/>
            <a:ext cx="5761037" cy="3600450"/>
          </a:xfrm>
          <a:custGeom>
            <a:rect b="b" l="l" r="r" t="t"/>
            <a:pathLst>
              <a:path extrusionOk="0" h="2268" w="3629">
                <a:moveTo>
                  <a:pt x="0" y="0"/>
                </a:moveTo>
                <a:lnTo>
                  <a:pt x="907" y="0"/>
                </a:lnTo>
                <a:lnTo>
                  <a:pt x="907" y="907"/>
                </a:lnTo>
                <a:lnTo>
                  <a:pt x="2268" y="907"/>
                </a:lnTo>
                <a:lnTo>
                  <a:pt x="2268" y="1361"/>
                </a:lnTo>
                <a:lnTo>
                  <a:pt x="3629" y="1361"/>
                </a:lnTo>
                <a:lnTo>
                  <a:pt x="3629" y="2268"/>
                </a:lnTo>
                <a:lnTo>
                  <a:pt x="0" y="22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2" name="Google Shape;142;p6"/>
          <p:cNvCxnSpPr/>
          <p:nvPr/>
        </p:nvCxnSpPr>
        <p:spPr>
          <a:xfrm>
            <a:off x="5291137" y="1841500"/>
            <a:ext cx="1587" cy="90011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3" name="Google Shape;143;p6"/>
          <p:cNvCxnSpPr/>
          <p:nvPr/>
        </p:nvCxnSpPr>
        <p:spPr>
          <a:xfrm>
            <a:off x="7451725" y="1839912"/>
            <a:ext cx="1587" cy="1350962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44" name="Google Shape;144;p6"/>
          <p:cNvSpPr txBox="1"/>
          <p:nvPr/>
        </p:nvSpPr>
        <p:spPr>
          <a:xfrm>
            <a:off x="1587500" y="1138237"/>
            <a:ext cx="662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Jarraian dauden akotazio lerroak alineatuta marrazten dira.</a:t>
            </a:r>
            <a:endParaRPr/>
          </a:p>
        </p:txBody>
      </p:sp>
      <p:grpSp>
        <p:nvGrpSpPr>
          <p:cNvPr id="145" name="Google Shape;145;p6"/>
          <p:cNvGrpSpPr/>
          <p:nvPr/>
        </p:nvGrpSpPr>
        <p:grpSpPr>
          <a:xfrm>
            <a:off x="6196012" y="3190875"/>
            <a:ext cx="377825" cy="366712"/>
            <a:chOff x="4836" y="1115"/>
            <a:chExt cx="539" cy="539"/>
          </a:xfrm>
        </p:grpSpPr>
        <p:cxnSp>
          <p:nvCxnSpPr>
            <p:cNvPr id="146" name="Google Shape;146;p6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47" name="Google Shape;147;p6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48" name="Google Shape;148;p6"/>
          <p:cNvGrpSpPr/>
          <p:nvPr/>
        </p:nvGrpSpPr>
        <p:grpSpPr>
          <a:xfrm>
            <a:off x="4038600" y="2560637"/>
            <a:ext cx="377825" cy="366712"/>
            <a:chOff x="4836" y="1115"/>
            <a:chExt cx="539" cy="539"/>
          </a:xfrm>
        </p:grpSpPr>
        <p:cxnSp>
          <p:nvCxnSpPr>
            <p:cNvPr id="149" name="Google Shape;149;p6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0" name="Google Shape;150;p6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51" name="Google Shape;151;p6"/>
          <p:cNvSpPr txBox="1"/>
          <p:nvPr/>
        </p:nvSpPr>
        <p:spPr>
          <a:xfrm>
            <a:off x="484187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Ertzen akotazioa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"/>
          <p:cNvSpPr/>
          <p:nvPr/>
        </p:nvSpPr>
        <p:spPr>
          <a:xfrm>
            <a:off x="1692275" y="4149725"/>
            <a:ext cx="5761037" cy="2159000"/>
          </a:xfrm>
          <a:custGeom>
            <a:rect b="b" l="l" r="r" t="t"/>
            <a:pathLst>
              <a:path extrusionOk="0" h="1360" w="3629">
                <a:moveTo>
                  <a:pt x="0" y="1360"/>
                </a:moveTo>
                <a:lnTo>
                  <a:pt x="0" y="907"/>
                </a:lnTo>
                <a:lnTo>
                  <a:pt x="454" y="907"/>
                </a:lnTo>
                <a:lnTo>
                  <a:pt x="454" y="453"/>
                </a:lnTo>
                <a:lnTo>
                  <a:pt x="1361" y="453"/>
                </a:lnTo>
                <a:lnTo>
                  <a:pt x="1361" y="0"/>
                </a:lnTo>
                <a:lnTo>
                  <a:pt x="2268" y="0"/>
                </a:lnTo>
                <a:lnTo>
                  <a:pt x="2268" y="453"/>
                </a:lnTo>
                <a:lnTo>
                  <a:pt x="3175" y="453"/>
                </a:lnTo>
                <a:lnTo>
                  <a:pt x="3175" y="907"/>
                </a:lnTo>
                <a:lnTo>
                  <a:pt x="3629" y="907"/>
                </a:lnTo>
                <a:lnTo>
                  <a:pt x="3629" y="1360"/>
                </a:lnTo>
                <a:lnTo>
                  <a:pt x="0" y="1360"/>
                </a:lnTo>
                <a:close/>
              </a:path>
            </a:pathLst>
          </a:custGeom>
          <a:solidFill>
            <a:schemeClr val="accent1"/>
          </a:solidFill>
          <a:ln cap="flat" cmpd="sng" w="5715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7" name="Google Shape;157;p7"/>
          <p:cNvGrpSpPr/>
          <p:nvPr/>
        </p:nvGrpSpPr>
        <p:grpSpPr>
          <a:xfrm>
            <a:off x="1692275" y="3429000"/>
            <a:ext cx="5759450" cy="2160587"/>
            <a:chOff x="1066" y="2160"/>
            <a:chExt cx="3628" cy="1361"/>
          </a:xfrm>
        </p:grpSpPr>
        <p:cxnSp>
          <p:nvCxnSpPr>
            <p:cNvPr id="158" name="Google Shape;158;p7"/>
            <p:cNvCxnSpPr/>
            <p:nvPr/>
          </p:nvCxnSpPr>
          <p:spPr>
            <a:xfrm rot="10800000">
              <a:off x="1066" y="2160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9" name="Google Shape;159;p7"/>
            <p:cNvCxnSpPr/>
            <p:nvPr/>
          </p:nvCxnSpPr>
          <p:spPr>
            <a:xfrm rot="10800000">
              <a:off x="4694" y="2160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60" name="Google Shape;160;p7"/>
          <p:cNvGrpSpPr/>
          <p:nvPr/>
        </p:nvGrpSpPr>
        <p:grpSpPr>
          <a:xfrm>
            <a:off x="2411412" y="3068637"/>
            <a:ext cx="4321175" cy="1800225"/>
            <a:chOff x="1519" y="1706"/>
            <a:chExt cx="2722" cy="1361"/>
          </a:xfrm>
        </p:grpSpPr>
        <p:cxnSp>
          <p:nvCxnSpPr>
            <p:cNvPr id="161" name="Google Shape;161;p7"/>
            <p:cNvCxnSpPr/>
            <p:nvPr/>
          </p:nvCxnSpPr>
          <p:spPr>
            <a:xfrm rot="10800000">
              <a:off x="1519" y="1706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2" name="Google Shape;162;p7"/>
            <p:cNvCxnSpPr/>
            <p:nvPr/>
          </p:nvCxnSpPr>
          <p:spPr>
            <a:xfrm rot="10800000">
              <a:off x="4241" y="1706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63" name="Google Shape;163;p7"/>
          <p:cNvGrpSpPr/>
          <p:nvPr/>
        </p:nvGrpSpPr>
        <p:grpSpPr>
          <a:xfrm>
            <a:off x="3851275" y="2708275"/>
            <a:ext cx="1441450" cy="1441450"/>
            <a:chOff x="2426" y="1253"/>
            <a:chExt cx="908" cy="1361"/>
          </a:xfrm>
        </p:grpSpPr>
        <p:cxnSp>
          <p:nvCxnSpPr>
            <p:cNvPr id="164" name="Google Shape;164;p7"/>
            <p:cNvCxnSpPr/>
            <p:nvPr/>
          </p:nvCxnSpPr>
          <p:spPr>
            <a:xfrm rot="10800000">
              <a:off x="3334" y="1253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65" name="Google Shape;165;p7"/>
            <p:cNvCxnSpPr/>
            <p:nvPr/>
          </p:nvCxnSpPr>
          <p:spPr>
            <a:xfrm rot="10800000">
              <a:off x="2426" y="1253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cxnSp>
        <p:nvCxnSpPr>
          <p:cNvPr id="166" name="Google Shape;166;p7"/>
          <p:cNvCxnSpPr/>
          <p:nvPr/>
        </p:nvCxnSpPr>
        <p:spPr>
          <a:xfrm>
            <a:off x="1692275" y="3608387"/>
            <a:ext cx="575945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67" name="Google Shape;167;p7"/>
          <p:cNvCxnSpPr/>
          <p:nvPr/>
        </p:nvCxnSpPr>
        <p:spPr>
          <a:xfrm>
            <a:off x="2411412" y="3249612"/>
            <a:ext cx="4321175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168" name="Google Shape;168;p7"/>
          <p:cNvCxnSpPr/>
          <p:nvPr/>
        </p:nvCxnSpPr>
        <p:spPr>
          <a:xfrm>
            <a:off x="3851275" y="2889250"/>
            <a:ext cx="144145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grpSp>
        <p:nvGrpSpPr>
          <p:cNvPr id="169" name="Google Shape;169;p7"/>
          <p:cNvGrpSpPr/>
          <p:nvPr/>
        </p:nvGrpSpPr>
        <p:grpSpPr>
          <a:xfrm>
            <a:off x="3851275" y="3429000"/>
            <a:ext cx="1441450" cy="720725"/>
            <a:chOff x="2426" y="1253"/>
            <a:chExt cx="908" cy="1361"/>
          </a:xfrm>
        </p:grpSpPr>
        <p:cxnSp>
          <p:nvCxnSpPr>
            <p:cNvPr id="170" name="Google Shape;170;p7"/>
            <p:cNvCxnSpPr/>
            <p:nvPr/>
          </p:nvCxnSpPr>
          <p:spPr>
            <a:xfrm rot="10800000">
              <a:off x="3334" y="1253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1" name="Google Shape;171;p7"/>
            <p:cNvCxnSpPr/>
            <p:nvPr/>
          </p:nvCxnSpPr>
          <p:spPr>
            <a:xfrm rot="10800000">
              <a:off x="2426" y="1253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72" name="Google Shape;172;p7"/>
          <p:cNvGrpSpPr/>
          <p:nvPr/>
        </p:nvGrpSpPr>
        <p:grpSpPr>
          <a:xfrm>
            <a:off x="1692275" y="2708275"/>
            <a:ext cx="5759450" cy="720725"/>
            <a:chOff x="1066" y="2160"/>
            <a:chExt cx="3628" cy="1361"/>
          </a:xfrm>
        </p:grpSpPr>
        <p:cxnSp>
          <p:nvCxnSpPr>
            <p:cNvPr id="173" name="Google Shape;173;p7"/>
            <p:cNvCxnSpPr/>
            <p:nvPr/>
          </p:nvCxnSpPr>
          <p:spPr>
            <a:xfrm rot="10800000">
              <a:off x="1066" y="2160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4" name="Google Shape;174;p7"/>
            <p:cNvCxnSpPr/>
            <p:nvPr/>
          </p:nvCxnSpPr>
          <p:spPr>
            <a:xfrm rot="10800000">
              <a:off x="4694" y="2160"/>
              <a:ext cx="0" cy="1361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75" name="Google Shape;175;p7"/>
          <p:cNvGrpSpPr/>
          <p:nvPr/>
        </p:nvGrpSpPr>
        <p:grpSpPr>
          <a:xfrm>
            <a:off x="4392612" y="2708275"/>
            <a:ext cx="377825" cy="366712"/>
            <a:chOff x="4836" y="1115"/>
            <a:chExt cx="539" cy="539"/>
          </a:xfrm>
        </p:grpSpPr>
        <p:cxnSp>
          <p:nvCxnSpPr>
            <p:cNvPr id="176" name="Google Shape;176;p7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7" name="Google Shape;177;p7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178" name="Google Shape;178;p7"/>
          <p:cNvGrpSpPr/>
          <p:nvPr/>
        </p:nvGrpSpPr>
        <p:grpSpPr>
          <a:xfrm>
            <a:off x="4392612" y="3429000"/>
            <a:ext cx="377825" cy="366712"/>
            <a:chOff x="4836" y="1115"/>
            <a:chExt cx="539" cy="539"/>
          </a:xfrm>
        </p:grpSpPr>
        <p:cxnSp>
          <p:nvCxnSpPr>
            <p:cNvPr id="179" name="Google Shape;179;p7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80" name="Google Shape;180;p7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181" name="Google Shape;181;p7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Ertzen akotazioa</a:t>
            </a:r>
            <a:endParaRPr/>
          </a:p>
        </p:txBody>
      </p:sp>
      <p:sp>
        <p:nvSpPr>
          <p:cNvPr id="182" name="Google Shape;182;p7"/>
          <p:cNvSpPr txBox="1"/>
          <p:nvPr/>
        </p:nvSpPr>
        <p:spPr>
          <a:xfrm>
            <a:off x="1285875" y="1150937"/>
            <a:ext cx="7246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Akotazio marrak ezin dira beraien artean edo beste edozein marrarekin gurutzatu.</a:t>
            </a:r>
            <a:endParaRPr/>
          </a:p>
        </p:txBody>
      </p:sp>
      <p:sp>
        <p:nvSpPr>
          <p:cNvPr id="183" name="Google Shape;183;p7"/>
          <p:cNvSpPr txBox="1"/>
          <p:nvPr/>
        </p:nvSpPr>
        <p:spPr>
          <a:xfrm>
            <a:off x="1331912" y="1808162"/>
            <a:ext cx="7200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Hori ekiditeko, paralelozko akotazioan kota nagusiak piezatik urrunago eta kota txikiagoak hurbilago kokatuko dira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8"/>
          <p:cNvGrpSpPr/>
          <p:nvPr/>
        </p:nvGrpSpPr>
        <p:grpSpPr>
          <a:xfrm>
            <a:off x="198450" y="2409837"/>
            <a:ext cx="2160587" cy="0"/>
            <a:chOff x="158" y="799"/>
            <a:chExt cx="1361" cy="0"/>
          </a:xfrm>
        </p:grpSpPr>
        <p:cxnSp>
          <p:nvCxnSpPr>
            <p:cNvPr id="189" name="Google Shape;189;p8"/>
            <p:cNvCxnSpPr/>
            <p:nvPr/>
          </p:nvCxnSpPr>
          <p:spPr>
            <a:xfrm>
              <a:off x="158" y="799"/>
              <a:ext cx="454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90" name="Google Shape;190;p8"/>
            <p:cNvCxnSpPr/>
            <p:nvPr/>
          </p:nvCxnSpPr>
          <p:spPr>
            <a:xfrm rot="10800000">
              <a:off x="1066" y="799"/>
              <a:ext cx="453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triangle"/>
            </a:ln>
          </p:spPr>
        </p:cxnSp>
        <p:cxnSp>
          <p:nvCxnSpPr>
            <p:cNvPr id="191" name="Google Shape;191;p8"/>
            <p:cNvCxnSpPr/>
            <p:nvPr/>
          </p:nvCxnSpPr>
          <p:spPr>
            <a:xfrm>
              <a:off x="612" y="799"/>
              <a:ext cx="454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cxnSp>
        <p:nvCxnSpPr>
          <p:cNvPr id="192" name="Google Shape;192;p8"/>
          <p:cNvCxnSpPr/>
          <p:nvPr/>
        </p:nvCxnSpPr>
        <p:spPr>
          <a:xfrm rot="10800000">
            <a:off x="919175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3" name="Google Shape;193;p8"/>
          <p:cNvCxnSpPr/>
          <p:nvPr/>
        </p:nvCxnSpPr>
        <p:spPr>
          <a:xfrm rot="10800000">
            <a:off x="1639900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4" name="Google Shape;194;p8"/>
          <p:cNvCxnSpPr/>
          <p:nvPr/>
        </p:nvCxnSpPr>
        <p:spPr>
          <a:xfrm rot="10800000">
            <a:off x="3619512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95" name="Google Shape;195;p8"/>
          <p:cNvSpPr/>
          <p:nvPr/>
        </p:nvSpPr>
        <p:spPr>
          <a:xfrm>
            <a:off x="3619512" y="3121037"/>
            <a:ext cx="4321175" cy="2889250"/>
          </a:xfrm>
          <a:custGeom>
            <a:rect b="b" l="l" r="r" t="t"/>
            <a:pathLst>
              <a:path extrusionOk="0" h="1820" w="2722">
                <a:moveTo>
                  <a:pt x="0" y="1819"/>
                </a:moveTo>
                <a:lnTo>
                  <a:pt x="0" y="5"/>
                </a:lnTo>
                <a:lnTo>
                  <a:pt x="1701" y="5"/>
                </a:lnTo>
                <a:lnTo>
                  <a:pt x="1701" y="913"/>
                </a:lnTo>
                <a:lnTo>
                  <a:pt x="1701" y="1366"/>
                </a:lnTo>
                <a:lnTo>
                  <a:pt x="2149" y="1362"/>
                </a:lnTo>
                <a:lnTo>
                  <a:pt x="2149" y="0"/>
                </a:lnTo>
                <a:lnTo>
                  <a:pt x="2722" y="5"/>
                </a:lnTo>
                <a:lnTo>
                  <a:pt x="2722" y="1820"/>
                </a:lnTo>
                <a:lnTo>
                  <a:pt x="0" y="1819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6" name="Google Shape;196;p8"/>
          <p:cNvCxnSpPr/>
          <p:nvPr/>
        </p:nvCxnSpPr>
        <p:spPr>
          <a:xfrm rot="10800000">
            <a:off x="6319850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7" name="Google Shape;197;p8"/>
          <p:cNvCxnSpPr/>
          <p:nvPr/>
        </p:nvCxnSpPr>
        <p:spPr>
          <a:xfrm rot="10800000">
            <a:off x="7040575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8" name="Google Shape;198;p8"/>
          <p:cNvCxnSpPr/>
          <p:nvPr/>
        </p:nvCxnSpPr>
        <p:spPr>
          <a:xfrm rot="10800000">
            <a:off x="7940687" y="2228974"/>
            <a:ext cx="0" cy="900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99" name="Google Shape;199;p8"/>
          <p:cNvCxnSpPr/>
          <p:nvPr/>
        </p:nvCxnSpPr>
        <p:spPr>
          <a:xfrm>
            <a:off x="919175" y="2409837"/>
            <a:ext cx="7206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200" name="Google Shape;200;p8"/>
          <p:cNvCxnSpPr/>
          <p:nvPr/>
        </p:nvCxnSpPr>
        <p:spPr>
          <a:xfrm>
            <a:off x="3619512" y="2409837"/>
            <a:ext cx="27003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201" name="Google Shape;201;p8"/>
          <p:cNvCxnSpPr/>
          <p:nvPr/>
        </p:nvCxnSpPr>
        <p:spPr>
          <a:xfrm>
            <a:off x="6319850" y="2409837"/>
            <a:ext cx="7206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cxnSp>
        <p:nvCxnSpPr>
          <p:cNvPr id="202" name="Google Shape;202;p8"/>
          <p:cNvCxnSpPr/>
          <p:nvPr/>
        </p:nvCxnSpPr>
        <p:spPr>
          <a:xfrm>
            <a:off x="7040575" y="2409837"/>
            <a:ext cx="9000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grpSp>
        <p:nvGrpSpPr>
          <p:cNvPr id="203" name="Google Shape;203;p8"/>
          <p:cNvGrpSpPr/>
          <p:nvPr/>
        </p:nvGrpSpPr>
        <p:grpSpPr>
          <a:xfrm>
            <a:off x="7040575" y="2401900"/>
            <a:ext cx="1620837" cy="0"/>
            <a:chOff x="4468" y="799"/>
            <a:chExt cx="1021" cy="0"/>
          </a:xfrm>
        </p:grpSpPr>
        <p:cxnSp>
          <p:nvCxnSpPr>
            <p:cNvPr id="204" name="Google Shape;204;p8"/>
            <p:cNvCxnSpPr/>
            <p:nvPr/>
          </p:nvCxnSpPr>
          <p:spPr>
            <a:xfrm>
              <a:off x="4468" y="799"/>
              <a:ext cx="567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05" name="Google Shape;205;p8"/>
            <p:cNvCxnSpPr/>
            <p:nvPr/>
          </p:nvCxnSpPr>
          <p:spPr>
            <a:xfrm>
              <a:off x="5035" y="799"/>
              <a:ext cx="454" cy="0"/>
            </a:xfrm>
            <a:prstGeom prst="straightConnector1">
              <a:avLst/>
            </a:prstGeom>
            <a:noFill/>
            <a:ln cap="flat" cmpd="sng" w="57150">
              <a:solidFill>
                <a:schemeClr val="dk1"/>
              </a:solidFill>
              <a:prstDash val="solid"/>
              <a:miter lim="800000"/>
              <a:headEnd len="med" w="med" type="triangle"/>
              <a:tailEnd len="med" w="med" type="none"/>
            </a:ln>
          </p:spPr>
        </p:cxnSp>
      </p:grpSp>
      <p:cxnSp>
        <p:nvCxnSpPr>
          <p:cNvPr id="206" name="Google Shape;206;p8"/>
          <p:cNvCxnSpPr/>
          <p:nvPr/>
        </p:nvCxnSpPr>
        <p:spPr>
          <a:xfrm rot="10800000">
            <a:off x="6315212" y="2401900"/>
            <a:ext cx="720600" cy="0"/>
          </a:xfrm>
          <a:prstGeom prst="straightConnector1">
            <a:avLst/>
          </a:prstGeom>
          <a:noFill/>
          <a:ln cap="flat" cmpd="sng" w="57150">
            <a:solidFill>
              <a:schemeClr val="dk1"/>
            </a:solidFill>
            <a:prstDash val="solid"/>
            <a:miter lim="800000"/>
            <a:headEnd len="med" w="med" type="oval"/>
            <a:tailEnd len="med" w="med" type="none"/>
          </a:ln>
        </p:spPr>
      </p:cxnSp>
      <p:grpSp>
        <p:nvGrpSpPr>
          <p:cNvPr id="207" name="Google Shape;207;p8"/>
          <p:cNvGrpSpPr/>
          <p:nvPr/>
        </p:nvGrpSpPr>
        <p:grpSpPr>
          <a:xfrm>
            <a:off x="1098562" y="2228862"/>
            <a:ext cx="377825" cy="366712"/>
            <a:chOff x="4836" y="1115"/>
            <a:chExt cx="539" cy="539"/>
          </a:xfrm>
        </p:grpSpPr>
        <p:cxnSp>
          <p:nvCxnSpPr>
            <p:cNvPr id="208" name="Google Shape;208;p8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09" name="Google Shape;209;p8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10" name="Google Shape;210;p8"/>
          <p:cNvSpPr/>
          <p:nvPr/>
        </p:nvSpPr>
        <p:spPr>
          <a:xfrm>
            <a:off x="919175" y="3128975"/>
            <a:ext cx="720600" cy="28812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8"/>
          <p:cNvSpPr txBox="1"/>
          <p:nvPr/>
        </p:nvSpPr>
        <p:spPr>
          <a:xfrm>
            <a:off x="919175" y="1743087"/>
            <a:ext cx="744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45</a:t>
            </a:r>
            <a:endParaRPr/>
          </a:p>
        </p:txBody>
      </p:sp>
      <p:sp>
        <p:nvSpPr>
          <p:cNvPr id="212" name="Google Shape;212;p8"/>
          <p:cNvSpPr txBox="1"/>
          <p:nvPr/>
        </p:nvSpPr>
        <p:spPr>
          <a:xfrm>
            <a:off x="4473587" y="1760550"/>
            <a:ext cx="946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156</a:t>
            </a:r>
            <a:endParaRPr/>
          </a:p>
        </p:txBody>
      </p:sp>
      <p:sp>
        <p:nvSpPr>
          <p:cNvPr id="213" name="Google Shape;213;p8"/>
          <p:cNvSpPr txBox="1"/>
          <p:nvPr/>
        </p:nvSpPr>
        <p:spPr>
          <a:xfrm>
            <a:off x="7159637" y="1760550"/>
            <a:ext cx="692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50</a:t>
            </a:r>
            <a:endParaRPr/>
          </a:p>
        </p:txBody>
      </p:sp>
      <p:sp>
        <p:nvSpPr>
          <p:cNvPr id="214" name="Google Shape;214;p8"/>
          <p:cNvSpPr txBox="1"/>
          <p:nvPr/>
        </p:nvSpPr>
        <p:spPr>
          <a:xfrm>
            <a:off x="6342075" y="1760550"/>
            <a:ext cx="6921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endParaRPr/>
          </a:p>
        </p:txBody>
      </p:sp>
      <p:grpSp>
        <p:nvGrpSpPr>
          <p:cNvPr id="215" name="Google Shape;215;p8"/>
          <p:cNvGrpSpPr/>
          <p:nvPr/>
        </p:nvGrpSpPr>
        <p:grpSpPr>
          <a:xfrm>
            <a:off x="7327912" y="2217750"/>
            <a:ext cx="377825" cy="366712"/>
            <a:chOff x="4836" y="1115"/>
            <a:chExt cx="539" cy="539"/>
          </a:xfrm>
        </p:grpSpPr>
        <p:cxnSp>
          <p:nvCxnSpPr>
            <p:cNvPr id="216" name="Google Shape;216;p8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17" name="Google Shape;217;p8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grpSp>
        <p:nvGrpSpPr>
          <p:cNvPr id="218" name="Google Shape;218;p8"/>
          <p:cNvGrpSpPr/>
          <p:nvPr/>
        </p:nvGrpSpPr>
        <p:grpSpPr>
          <a:xfrm>
            <a:off x="6499237" y="2217750"/>
            <a:ext cx="377825" cy="366712"/>
            <a:chOff x="4836" y="1115"/>
            <a:chExt cx="539" cy="539"/>
          </a:xfrm>
        </p:grpSpPr>
        <p:cxnSp>
          <p:nvCxnSpPr>
            <p:cNvPr id="219" name="Google Shape;219;p8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0" name="Google Shape;220;p8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21" name="Google Shape;221;p8"/>
          <p:cNvSpPr/>
          <p:nvPr/>
        </p:nvSpPr>
        <p:spPr>
          <a:xfrm>
            <a:off x="6677037" y="1768487"/>
            <a:ext cx="800100" cy="514350"/>
          </a:xfrm>
          <a:custGeom>
            <a:rect b="b" l="l" r="r" t="t"/>
            <a:pathLst>
              <a:path extrusionOk="0" h="324" w="504">
                <a:moveTo>
                  <a:pt x="0" y="324"/>
                </a:moveTo>
                <a:lnTo>
                  <a:pt x="132" y="0"/>
                </a:lnTo>
                <a:lnTo>
                  <a:pt x="504" y="0"/>
                </a:lnTo>
              </a:path>
            </a:pathLst>
          </a:cu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8"/>
          <p:cNvSpPr txBox="1"/>
          <p:nvPr/>
        </p:nvSpPr>
        <p:spPr>
          <a:xfrm>
            <a:off x="198450" y="920762"/>
            <a:ext cx="3463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Geziak oso gertu badaude, marra osagarrien kanpoan kokatuko dira.</a:t>
            </a:r>
            <a:endParaRPr/>
          </a:p>
        </p:txBody>
      </p:sp>
      <p:sp>
        <p:nvSpPr>
          <p:cNvPr id="223" name="Google Shape;223;p8"/>
          <p:cNvSpPr txBox="1"/>
          <p:nvPr/>
        </p:nvSpPr>
        <p:spPr>
          <a:xfrm>
            <a:off x="71162" y="5994512"/>
            <a:ext cx="40719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Kota zifrak leku gutxi badu, kanpoan kokatuko da, eskuinean.</a:t>
            </a:r>
            <a:endParaRPr/>
          </a:p>
        </p:txBody>
      </p:sp>
      <p:sp>
        <p:nvSpPr>
          <p:cNvPr id="224" name="Google Shape;224;p8"/>
          <p:cNvSpPr txBox="1"/>
          <p:nvPr/>
        </p:nvSpPr>
        <p:spPr>
          <a:xfrm>
            <a:off x="4291012" y="920750"/>
            <a:ext cx="42117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Geziak ezin badira kanpora atera, puntu bategatik ordezkatuko dira…</a:t>
            </a:r>
            <a:endParaRPr/>
          </a:p>
        </p:txBody>
      </p:sp>
      <p:sp>
        <p:nvSpPr>
          <p:cNvPr id="225" name="Google Shape;225;p8"/>
          <p:cNvSpPr txBox="1"/>
          <p:nvPr/>
        </p:nvSpPr>
        <p:spPr>
          <a:xfrm>
            <a:off x="5284125" y="5994512"/>
            <a:ext cx="43419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b="1" lang="en-US" sz="1800">
                <a:solidFill>
                  <a:schemeClr val="accent2"/>
                </a:solidFill>
              </a:rPr>
              <a:t>…eta zifrak erreferentziazko marra batekin kanpora aterako dira, bere norabidea mantenduz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226" name="Google Shape;226;p8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Ertzen akotazioa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99"/>
        </a:solidFill>
      </p:bgPr>
    </p:bg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"/>
          <p:cNvSpPr/>
          <p:nvPr/>
        </p:nvSpPr>
        <p:spPr>
          <a:xfrm>
            <a:off x="250825" y="1268412"/>
            <a:ext cx="4321175" cy="4860925"/>
          </a:xfrm>
          <a:custGeom>
            <a:rect b="b" l="l" r="r" t="t"/>
            <a:pathLst>
              <a:path extrusionOk="0" h="3062" w="2722">
                <a:moveTo>
                  <a:pt x="1351" y="664"/>
                </a:moveTo>
                <a:lnTo>
                  <a:pt x="1361" y="0"/>
                </a:lnTo>
                <a:lnTo>
                  <a:pt x="2722" y="0"/>
                </a:lnTo>
                <a:lnTo>
                  <a:pt x="2722" y="3062"/>
                </a:lnTo>
                <a:lnTo>
                  <a:pt x="0" y="3062"/>
                </a:lnTo>
                <a:lnTo>
                  <a:pt x="0" y="907"/>
                </a:lnTo>
                <a:lnTo>
                  <a:pt x="567" y="907"/>
                </a:lnTo>
                <a:lnTo>
                  <a:pt x="756" y="1002"/>
                </a:lnTo>
                <a:lnTo>
                  <a:pt x="1351" y="664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9"/>
          <p:cNvSpPr/>
          <p:nvPr/>
        </p:nvSpPr>
        <p:spPr>
          <a:xfrm>
            <a:off x="971550" y="1989137"/>
            <a:ext cx="2879725" cy="2879725"/>
          </a:xfrm>
          <a:prstGeom prst="ellipse">
            <a:avLst/>
          </a:prstGeom>
          <a:solidFill>
            <a:schemeClr val="accent1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1330325" y="2322512"/>
            <a:ext cx="2162175" cy="2162175"/>
          </a:xfrm>
          <a:prstGeom prst="ellipse">
            <a:avLst/>
          </a:prstGeom>
          <a:solidFill>
            <a:srgbClr val="FFFF99"/>
          </a:solidFill>
          <a:ln cap="flat" cmpd="sng" w="381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4" name="Google Shape;234;p9"/>
          <p:cNvCxnSpPr/>
          <p:nvPr/>
        </p:nvCxnSpPr>
        <p:spPr>
          <a:xfrm>
            <a:off x="2397125" y="1423987"/>
            <a:ext cx="0" cy="3960812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35" name="Google Shape;235;p9"/>
          <p:cNvCxnSpPr/>
          <p:nvPr/>
        </p:nvCxnSpPr>
        <p:spPr>
          <a:xfrm>
            <a:off x="596900" y="3403600"/>
            <a:ext cx="360045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36" name="Google Shape;236;p9"/>
          <p:cNvCxnSpPr/>
          <p:nvPr/>
        </p:nvCxnSpPr>
        <p:spPr>
          <a:xfrm flipH="1">
            <a:off x="1473200" y="2305050"/>
            <a:ext cx="1847850" cy="2208212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237" name="Google Shape;237;p9"/>
          <p:cNvSpPr txBox="1"/>
          <p:nvPr/>
        </p:nvSpPr>
        <p:spPr>
          <a:xfrm rot="-2940000">
            <a:off x="2446337" y="2554287"/>
            <a:ext cx="523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35</a:t>
            </a:r>
            <a:endParaRPr/>
          </a:p>
        </p:txBody>
      </p:sp>
      <p:sp>
        <p:nvSpPr>
          <p:cNvPr id="238" name="Google Shape;238;p9"/>
          <p:cNvSpPr txBox="1"/>
          <p:nvPr/>
        </p:nvSpPr>
        <p:spPr>
          <a:xfrm>
            <a:off x="469900" y="352425"/>
            <a:ext cx="8191500" cy="539750"/>
          </a:xfrm>
          <a:prstGeom prst="rect">
            <a:avLst/>
          </a:prstGeom>
          <a:solidFill>
            <a:schemeClr val="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lt1"/>
                </a:solidFill>
              </a:rPr>
              <a:t>Diametroen akotazioa</a:t>
            </a:r>
            <a:endParaRPr/>
          </a:p>
        </p:txBody>
      </p:sp>
      <p:cxnSp>
        <p:nvCxnSpPr>
          <p:cNvPr id="239" name="Google Shape;239;p9"/>
          <p:cNvCxnSpPr/>
          <p:nvPr/>
        </p:nvCxnSpPr>
        <p:spPr>
          <a:xfrm>
            <a:off x="1462087" y="2841625"/>
            <a:ext cx="1862137" cy="1122362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240" name="Google Shape;240;p9"/>
          <p:cNvSpPr txBox="1"/>
          <p:nvPr/>
        </p:nvSpPr>
        <p:spPr>
          <a:xfrm rot="1800000">
            <a:off x="1800225" y="2771775"/>
            <a:ext cx="523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cxnSp>
        <p:nvCxnSpPr>
          <p:cNvPr id="241" name="Google Shape;241;p9"/>
          <p:cNvCxnSpPr/>
          <p:nvPr/>
        </p:nvCxnSpPr>
        <p:spPr>
          <a:xfrm>
            <a:off x="1317625" y="3403600"/>
            <a:ext cx="2160587" cy="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miter lim="800000"/>
            <a:headEnd len="med" w="med" type="triangle"/>
            <a:tailEnd len="med" w="med" type="triangle"/>
          </a:ln>
        </p:spPr>
      </p:cxnSp>
      <p:sp>
        <p:nvSpPr>
          <p:cNvPr id="242" name="Google Shape;242;p9"/>
          <p:cNvSpPr txBox="1"/>
          <p:nvPr/>
        </p:nvSpPr>
        <p:spPr>
          <a:xfrm>
            <a:off x="2757487" y="3000375"/>
            <a:ext cx="523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grpSp>
        <p:nvGrpSpPr>
          <p:cNvPr id="243" name="Google Shape;243;p9"/>
          <p:cNvGrpSpPr/>
          <p:nvPr/>
        </p:nvGrpSpPr>
        <p:grpSpPr>
          <a:xfrm>
            <a:off x="2786062" y="3238500"/>
            <a:ext cx="377825" cy="366712"/>
            <a:chOff x="4836" y="1115"/>
            <a:chExt cx="539" cy="539"/>
          </a:xfrm>
        </p:grpSpPr>
        <p:cxnSp>
          <p:nvCxnSpPr>
            <p:cNvPr id="244" name="Google Shape;244;p9"/>
            <p:cNvCxnSpPr/>
            <p:nvPr/>
          </p:nvCxnSpPr>
          <p:spPr>
            <a:xfrm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5" name="Google Shape;245;p9"/>
            <p:cNvCxnSpPr/>
            <p:nvPr/>
          </p:nvCxnSpPr>
          <p:spPr>
            <a:xfrm flipH="1">
              <a:off x="4836" y="1115"/>
              <a:ext cx="539" cy="539"/>
            </a:xfrm>
            <a:prstGeom prst="straightConnector1">
              <a:avLst/>
            </a:prstGeom>
            <a:noFill/>
            <a:ln cap="flat" cmpd="sng" w="57150">
              <a:solidFill>
                <a:srgbClr val="FF00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  <p:sp>
        <p:nvSpPr>
          <p:cNvPr id="246" name="Google Shape;246;p9"/>
          <p:cNvSpPr txBox="1"/>
          <p:nvPr/>
        </p:nvSpPr>
        <p:spPr>
          <a:xfrm>
            <a:off x="4751387" y="1989137"/>
            <a:ext cx="41418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Kota marrak ezin du simetria ardatzekin kointziditu.</a:t>
            </a:r>
            <a:endParaRPr/>
          </a:p>
        </p:txBody>
      </p:sp>
      <p:sp>
        <p:nvSpPr>
          <p:cNvPr id="247" name="Google Shape;247;p9"/>
          <p:cNvSpPr txBox="1"/>
          <p:nvPr/>
        </p:nvSpPr>
        <p:spPr>
          <a:xfrm>
            <a:off x="4751387" y="1268412"/>
            <a:ext cx="41004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</a:t>
            </a:r>
            <a:r>
              <a:rPr b="1" lang="en-US" sz="1800">
                <a:solidFill>
                  <a:schemeClr val="accent2"/>
                </a:solidFill>
              </a:rPr>
              <a:t>180º baino gehiagoko arkuak bere diametroarekin akotatuko dira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248" name="Google Shape;248;p9"/>
          <p:cNvSpPr txBox="1"/>
          <p:nvPr/>
        </p:nvSpPr>
        <p:spPr>
          <a:xfrm>
            <a:off x="4751387" y="2787650"/>
            <a:ext cx="378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143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</a:pPr>
            <a:r>
              <a:rPr b="1" lang="en-US" sz="1800">
                <a:solidFill>
                  <a:schemeClr val="accent2"/>
                </a:solidFill>
              </a:rPr>
              <a:t> Kota marrak angelu ezberdinetan marraztuko dira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iseño predeterminado">
  <a:themeElements>
    <a:clrScheme name="Diseño predeterminado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2004-09-24T23:05:35Z</dcterms:created>
  <dc:creator>Fernando</dc:creator>
</cp:coreProperties>
</file>