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iBd7MERsZJlnnIazW4bwBRiv9X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/>
              <a:t>zer espero?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6b7cd3fbb_0_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g306b7cd3fbb_0_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bd383558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gebd383558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6b7cd3fbb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306b7cd3fbb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6b7cd3fbb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g306b7cd3fbb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06b7cd3fbb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g306b7cd3fbb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06b7cd3fbb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g306b7cd3fbb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06b7cd3fbb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g306b7cd3fbb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2598525" y="1442400"/>
            <a:ext cx="25656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i="1" lang="es-ES" sz="4000"/>
              <a:t>Aitor Vara</a:t>
            </a:r>
            <a:endParaRPr i="1" sz="4000"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8550" y="0"/>
            <a:ext cx="47434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425775" y="447050"/>
            <a:ext cx="4608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s-ES" sz="4000">
                <a:solidFill>
                  <a:schemeClr val="dk1"/>
                </a:solidFill>
              </a:rPr>
              <a:t>Karrozeria Motak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5525" y="3552625"/>
            <a:ext cx="28575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0912" y="-105641"/>
            <a:ext cx="9550692" cy="6963641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06b7cd3fbb_0_70"/>
          <p:cNvSpPr txBox="1"/>
          <p:nvPr>
            <p:ph type="title"/>
          </p:nvPr>
        </p:nvSpPr>
        <p:spPr>
          <a:xfrm>
            <a:off x="-221250" y="450675"/>
            <a:ext cx="10451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457200" lvl="0" marL="3657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KARROZERIA eta TXASISA</a:t>
            </a:r>
            <a:endParaRPr/>
          </a:p>
        </p:txBody>
      </p:sp>
      <p:sp>
        <p:nvSpPr>
          <p:cNvPr id="98" name="Google Shape;98;g306b7cd3fbb_0_70"/>
          <p:cNvSpPr txBox="1"/>
          <p:nvPr>
            <p:ph idx="1" type="body"/>
          </p:nvPr>
        </p:nvSpPr>
        <p:spPr>
          <a:xfrm>
            <a:off x="370563" y="1331675"/>
            <a:ext cx="8070000" cy="33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841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s-ES" sz="2100"/>
              <a:t>KARROZERIA: Autoaren kanpo egitura</a:t>
            </a:r>
            <a:endParaRPr sz="2100"/>
          </a:p>
          <a:p>
            <a:pPr indent="-29845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Char char="•"/>
            </a:pPr>
            <a:r>
              <a:rPr lang="es-ES" sz="1700"/>
              <a:t>Estetika</a:t>
            </a:r>
            <a:endParaRPr sz="1700"/>
          </a:p>
          <a:p>
            <a:pPr indent="-29845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Char char="•"/>
            </a:pPr>
            <a:r>
              <a:rPr lang="es-ES" sz="1700"/>
              <a:t>Aerodinamika</a:t>
            </a:r>
            <a:endParaRPr sz="1700"/>
          </a:p>
          <a:p>
            <a:pPr indent="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184150" lvl="0" marL="228600" rtl="0" algn="l"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s-ES" sz="2100"/>
              <a:t>TXASISA</a:t>
            </a:r>
            <a:r>
              <a:rPr lang="es-ES" sz="2100"/>
              <a:t>: Barne egitura autoari erresistentzia ematen diona eta elementu mekanikoa eusten dituena da. </a:t>
            </a:r>
            <a:endParaRPr sz="2100"/>
          </a:p>
          <a:p>
            <a:pPr indent="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g306b7cd3fbb_0_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9850" y="4519613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306b7cd3fbb_0_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306b7cd3fbb_0_7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02" name="Google Shape;102;g306b7cd3fbb_0_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4849" y="4198725"/>
            <a:ext cx="3628800" cy="265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457200" lvl="0" marL="3657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MOTAK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1599700" y="1902000"/>
            <a:ext cx="8070000" cy="33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1.</a:t>
            </a:r>
            <a:r>
              <a:rPr b="1" i="1" lang="es-ES"/>
              <a:t>Txasis indenpendiente</a:t>
            </a:r>
            <a:r>
              <a:rPr lang="es-ES"/>
              <a:t> daukatenak.</a:t>
            </a:r>
            <a:endParaRPr/>
          </a:p>
          <a:p>
            <a:pPr indent="-37973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s-ES"/>
              <a:t>1.1 Eskilara (H)</a:t>
            </a:r>
            <a:endParaRPr/>
          </a:p>
          <a:p>
            <a:pPr indent="-37973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s-ES"/>
              <a:t>1.2 Zutabe (X)</a:t>
            </a:r>
            <a:endParaRPr/>
          </a:p>
          <a:p>
            <a:pPr indent="-37973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s-ES"/>
              <a:t>1.3 Perimetrikoa</a:t>
            </a:r>
            <a:endParaRPr/>
          </a:p>
          <a:p>
            <a:pPr indent="-37973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s-ES"/>
              <a:t>1.4 Tubularra     </a:t>
            </a:r>
            <a:endParaRPr/>
          </a:p>
          <a:p>
            <a:pPr indent="-20193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2.</a:t>
            </a:r>
            <a:r>
              <a:rPr b="1" i="1" lang="es-ES"/>
              <a:t>Plataforma Txasis.</a:t>
            </a:r>
            <a:endParaRPr b="1" i="1"/>
          </a:p>
          <a:p>
            <a:pPr indent="-20193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3.</a:t>
            </a:r>
            <a:r>
              <a:rPr b="1" i="1" lang="es-ES"/>
              <a:t>Autoportante.</a:t>
            </a:r>
            <a:endParaRPr b="1" i="1"/>
          </a:p>
          <a:p>
            <a:pPr indent="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9850" y="4519613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bd3835584_0_0"/>
          <p:cNvSpPr txBox="1"/>
          <p:nvPr>
            <p:ph type="title"/>
          </p:nvPr>
        </p:nvSpPr>
        <p:spPr>
          <a:xfrm>
            <a:off x="2744775" y="279575"/>
            <a:ext cx="612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TXASIS INDEPENDIENTE</a:t>
            </a:r>
            <a:endParaRPr/>
          </a:p>
        </p:txBody>
      </p:sp>
      <p:pic>
        <p:nvPicPr>
          <p:cNvPr id="117" name="Google Shape;117;gebd383558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9300" y="53638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ebd3835584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ebd3835584_0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20" name="Google Shape;120;gebd3835584_0_0"/>
          <p:cNvSpPr txBox="1"/>
          <p:nvPr>
            <p:ph type="title"/>
          </p:nvPr>
        </p:nvSpPr>
        <p:spPr>
          <a:xfrm>
            <a:off x="1613975" y="1458500"/>
            <a:ext cx="5788800" cy="16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rPr lang="es-ES" sz="3300"/>
              <a:t>Eskailera H</a:t>
            </a:r>
            <a:endParaRPr sz="33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Oso Sendoak 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Tortsioarekiko erresistentzia ona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</p:txBody>
      </p:sp>
      <p:pic>
        <p:nvPicPr>
          <p:cNvPr id="121" name="Google Shape;121;gebd3835584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5985" y="3211375"/>
            <a:ext cx="4410075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6b7cd3fbb_0_3"/>
          <p:cNvSpPr txBox="1"/>
          <p:nvPr>
            <p:ph type="title"/>
          </p:nvPr>
        </p:nvSpPr>
        <p:spPr>
          <a:xfrm>
            <a:off x="2744775" y="279575"/>
            <a:ext cx="612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TXASIS INDEPENDIENTE</a:t>
            </a:r>
            <a:endParaRPr/>
          </a:p>
        </p:txBody>
      </p:sp>
      <p:pic>
        <p:nvPicPr>
          <p:cNvPr id="127" name="Google Shape;127;g306b7cd3fbb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9300" y="53638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306b7cd3fbb_0_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306b7cd3fbb_0_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30" name="Google Shape;130;g306b7cd3fbb_0_3"/>
          <p:cNvSpPr txBox="1"/>
          <p:nvPr>
            <p:ph type="title"/>
          </p:nvPr>
        </p:nvSpPr>
        <p:spPr>
          <a:xfrm>
            <a:off x="1699525" y="2157125"/>
            <a:ext cx="5788800" cy="16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rPr lang="es-ES" sz="3300"/>
              <a:t>Zutabe X</a:t>
            </a:r>
            <a:endParaRPr sz="33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Oso Sendoak 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Tortsioarekiko erresistentzia oso ona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Aurreko trabiesa sendoa suspentzioa ondo eusteko.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</p:txBody>
      </p:sp>
      <p:pic>
        <p:nvPicPr>
          <p:cNvPr id="131" name="Google Shape;131;g306b7cd3fbb_0_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7235" y="3924250"/>
            <a:ext cx="28575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06b7cd3fbb_0_13"/>
          <p:cNvSpPr txBox="1"/>
          <p:nvPr>
            <p:ph type="title"/>
          </p:nvPr>
        </p:nvSpPr>
        <p:spPr>
          <a:xfrm>
            <a:off x="2744775" y="279575"/>
            <a:ext cx="612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TXASIS INDEPENDIENTE</a:t>
            </a:r>
            <a:endParaRPr/>
          </a:p>
        </p:txBody>
      </p:sp>
      <p:pic>
        <p:nvPicPr>
          <p:cNvPr id="137" name="Google Shape;137;g306b7cd3fbb_0_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9300" y="53638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306b7cd3fbb_0_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g306b7cd3fbb_0_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40" name="Google Shape;140;g306b7cd3fbb_0_13"/>
          <p:cNvSpPr txBox="1"/>
          <p:nvPr>
            <p:ph type="title"/>
          </p:nvPr>
        </p:nvSpPr>
        <p:spPr>
          <a:xfrm>
            <a:off x="1214750" y="3454625"/>
            <a:ext cx="5788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rPr lang="es-ES" sz="3300"/>
              <a:t>Perimetrikoa</a:t>
            </a:r>
            <a:r>
              <a:rPr lang="es-ES" sz="3300"/>
              <a:t> </a:t>
            </a:r>
            <a:endParaRPr sz="33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Karrozeria alde zabalenean doa ertzetako kolpeak eusteko.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Tortsio kaja du aurrean eta atzean kolpeak barneratzeko</a:t>
            </a:r>
            <a:endParaRPr sz="24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</p:txBody>
      </p:sp>
      <p:pic>
        <p:nvPicPr>
          <p:cNvPr id="141" name="Google Shape;141;g306b7cd3fbb_0_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12200" y="1847413"/>
            <a:ext cx="3958324" cy="4226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06b7cd3fbb_0_23"/>
          <p:cNvSpPr txBox="1"/>
          <p:nvPr>
            <p:ph type="title"/>
          </p:nvPr>
        </p:nvSpPr>
        <p:spPr>
          <a:xfrm>
            <a:off x="2744775" y="279575"/>
            <a:ext cx="612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TXASIS INDEPENDIENTE</a:t>
            </a:r>
            <a:endParaRPr/>
          </a:p>
        </p:txBody>
      </p:sp>
      <p:pic>
        <p:nvPicPr>
          <p:cNvPr id="147" name="Google Shape;147;g306b7cd3fbb_0_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9300" y="53638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306b7cd3fbb_0_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306b7cd3fbb_0_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50" name="Google Shape;150;g306b7cd3fbb_0_23"/>
          <p:cNvSpPr txBox="1"/>
          <p:nvPr>
            <p:ph type="title"/>
          </p:nvPr>
        </p:nvSpPr>
        <p:spPr>
          <a:xfrm>
            <a:off x="1214750" y="3454625"/>
            <a:ext cx="5788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rPr lang="es-ES" sz="3300"/>
              <a:t>Tubularra</a:t>
            </a:r>
            <a:endParaRPr sz="33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Oso pisu gutxi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Oso erresistentzia haundia</a:t>
            </a:r>
            <a:endParaRPr sz="24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</p:txBody>
      </p:sp>
      <p:pic>
        <p:nvPicPr>
          <p:cNvPr id="151" name="Google Shape;151;g306b7cd3fbb_0_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00100" y="2515079"/>
            <a:ext cx="3863900" cy="280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06b7cd3fbb_0_33"/>
          <p:cNvSpPr txBox="1"/>
          <p:nvPr>
            <p:ph type="title"/>
          </p:nvPr>
        </p:nvSpPr>
        <p:spPr>
          <a:xfrm>
            <a:off x="2744775" y="279575"/>
            <a:ext cx="612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TXASIS PLATAFORMA</a:t>
            </a:r>
            <a:endParaRPr/>
          </a:p>
        </p:txBody>
      </p:sp>
      <p:pic>
        <p:nvPicPr>
          <p:cNvPr id="157" name="Google Shape;157;g306b7cd3fbb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9300" y="53638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306b7cd3fbb_0_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306b7cd3fbb_0_3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60" name="Google Shape;160;g306b7cd3fbb_0_33"/>
          <p:cNvSpPr txBox="1"/>
          <p:nvPr>
            <p:ph type="title"/>
          </p:nvPr>
        </p:nvSpPr>
        <p:spPr>
          <a:xfrm>
            <a:off x="929575" y="2884300"/>
            <a:ext cx="5788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Txasis berarekin karrozeria desberdinak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Karrozeria soldatuta edo atornilatuta joan al da.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Sendotasuna ematen diolez karrozeriak pisu gutxiago eduki al du.</a:t>
            </a:r>
            <a:endParaRPr sz="24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</p:txBody>
      </p:sp>
      <p:pic>
        <p:nvPicPr>
          <p:cNvPr id="161" name="Google Shape;161;g306b7cd3fbb_0_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3550" y="3388963"/>
            <a:ext cx="4219575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06b7cd3fbb_0_43"/>
          <p:cNvSpPr txBox="1"/>
          <p:nvPr>
            <p:ph type="title"/>
          </p:nvPr>
        </p:nvSpPr>
        <p:spPr>
          <a:xfrm>
            <a:off x="2744775" y="279575"/>
            <a:ext cx="6122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TXASIS AUTOPORTANTE</a:t>
            </a:r>
            <a:endParaRPr/>
          </a:p>
        </p:txBody>
      </p:sp>
      <p:pic>
        <p:nvPicPr>
          <p:cNvPr id="167" name="Google Shape;167;g306b7cd3fbb_0_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09300" y="53638"/>
            <a:ext cx="19621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306b7cd3fbb_0_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3251" y="53658"/>
            <a:ext cx="325486" cy="6753831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g306b7cd3fbb_0_4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70" name="Google Shape;170;g306b7cd3fbb_0_43"/>
          <p:cNvSpPr txBox="1"/>
          <p:nvPr>
            <p:ph type="title"/>
          </p:nvPr>
        </p:nvSpPr>
        <p:spPr>
          <a:xfrm>
            <a:off x="929575" y="2884300"/>
            <a:ext cx="5788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Sendoa, pisu gutxiko eta estabilidade handikoa.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Seriean fabrikatzeko erreza.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Grabitate bajua.</a:t>
            </a:r>
            <a:endParaRPr sz="2400"/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lang="es-ES" sz="2400"/>
              <a:t>Karrozeria eta txasisa bat dira ia ia eta autoerresistentea da.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/>
              <a:t>MONOKASKOA: Berdina baina karrozeria elementu gehiago dira txasisaren parte.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Calibri"/>
              <a:buNone/>
            </a:pPr>
            <a:r>
              <a:t/>
            </a:r>
            <a:endParaRPr sz="3300"/>
          </a:p>
        </p:txBody>
      </p:sp>
      <p:pic>
        <p:nvPicPr>
          <p:cNvPr id="171" name="Google Shape;171;g306b7cd3fbb_0_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9918" y="2837800"/>
            <a:ext cx="4999375" cy="279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2021-09-08T12:11:53Z</dcterms:created>
  <dc:creator>Aloña Lopetegi Sarasua</dc:creator>
</cp:coreProperties>
</file>