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Bd7MERsZJlnnIazW4bwBRiv9X/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s-E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s-ES"/>
              <a:t>zer espero?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4" name="Google Shape;17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06b7cd3fbb_0_7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" name="Google Shape;95;g306b7cd3fbb_0_7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5" name="Google Shape;10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ebd3835584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4" name="Google Shape;114;gebd3835584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06b7cd3fbb_0_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4" name="Google Shape;124;g306b7cd3fbb_0_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06b7cd3fbb_0_1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4" name="Google Shape;134;g306b7cd3fbb_0_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06b7cd3fbb_0_2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g306b7cd3fbb_0_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306b7cd3fbb_0_3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4" name="Google Shape;154;g306b7cd3fbb_0_3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06b7cd3fbb_0_43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4" name="Google Shape;164;g306b7cd3fbb_0_4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2598525" y="1442400"/>
            <a:ext cx="2565600" cy="81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i="1" lang="es-ES" sz="4000"/>
              <a:t>Aitor Vara</a:t>
            </a:r>
            <a:endParaRPr i="1" sz="4000"/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48550" y="0"/>
            <a:ext cx="474345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91" name="Google Shape;91;p1"/>
          <p:cNvSpPr/>
          <p:nvPr/>
        </p:nvSpPr>
        <p:spPr>
          <a:xfrm>
            <a:off x="1425775" y="447050"/>
            <a:ext cx="4608000" cy="13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lang="es-ES" sz="4000">
                <a:solidFill>
                  <a:schemeClr val="dk1"/>
                </a:solidFill>
              </a:rPr>
              <a:t>Karrozeria Motak</a:t>
            </a:r>
            <a:endParaRPr b="0" i="0" sz="4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205525" y="3552625"/>
            <a:ext cx="2857500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10912" y="-105641"/>
            <a:ext cx="9550692" cy="6963641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06b7cd3fbb_0_70"/>
          <p:cNvSpPr txBox="1"/>
          <p:nvPr>
            <p:ph type="title"/>
          </p:nvPr>
        </p:nvSpPr>
        <p:spPr>
          <a:xfrm>
            <a:off x="-221250" y="450675"/>
            <a:ext cx="104511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457200" lvl="0" marL="3657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KARROZERIA eta TXASISA</a:t>
            </a:r>
            <a:endParaRPr/>
          </a:p>
        </p:txBody>
      </p:sp>
      <p:sp>
        <p:nvSpPr>
          <p:cNvPr id="98" name="Google Shape;98;g306b7cd3fbb_0_70"/>
          <p:cNvSpPr txBox="1"/>
          <p:nvPr>
            <p:ph idx="1" type="body"/>
          </p:nvPr>
        </p:nvSpPr>
        <p:spPr>
          <a:xfrm>
            <a:off x="370563" y="1331675"/>
            <a:ext cx="8070000" cy="33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18415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100"/>
              <a:buChar char="•"/>
            </a:pPr>
            <a:r>
              <a:rPr lang="es-ES" sz="2100"/>
              <a:t>KARROZERIA: Autoaren kanpo egitura</a:t>
            </a:r>
            <a:endParaRPr sz="2100"/>
          </a:p>
          <a:p>
            <a:pPr indent="-29845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00"/>
              <a:buChar char="•"/>
            </a:pPr>
            <a:r>
              <a:rPr lang="es-ES" sz="1700"/>
              <a:t>Estetika</a:t>
            </a:r>
            <a:endParaRPr sz="1700"/>
          </a:p>
          <a:p>
            <a:pPr indent="-298450" lvl="1" marL="9144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100"/>
              <a:buChar char="•"/>
            </a:pPr>
            <a:r>
              <a:rPr lang="es-ES" sz="1700"/>
              <a:t>Aerodinamika</a:t>
            </a:r>
            <a:endParaRPr sz="1700"/>
          </a:p>
          <a:p>
            <a:pPr indent="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2100"/>
          </a:p>
          <a:p>
            <a:pPr indent="-184150" lvl="0" marL="228600" rtl="0" algn="l">
              <a:spcBef>
                <a:spcPts val="1000"/>
              </a:spcBef>
              <a:spcAft>
                <a:spcPts val="0"/>
              </a:spcAft>
              <a:buSzPts val="2100"/>
              <a:buChar char="•"/>
            </a:pPr>
            <a:r>
              <a:rPr lang="es-ES" sz="2100"/>
              <a:t>TXASISA</a:t>
            </a:r>
            <a:r>
              <a:rPr lang="es-ES" sz="2100"/>
              <a:t>: Barne egitura autoari erresistentzia ematen diona eta elementu mekanikoa eusten dituena da. </a:t>
            </a:r>
            <a:endParaRPr sz="2100"/>
          </a:p>
          <a:p>
            <a:pPr indent="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g306b7cd3fbb_0_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29850" y="4519613"/>
            <a:ext cx="1962150" cy="165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g306b7cd3fbb_0_7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33251" y="53658"/>
            <a:ext cx="325486" cy="6753831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g306b7cd3fbb_0_7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pic>
        <p:nvPicPr>
          <p:cNvPr id="102" name="Google Shape;102;g306b7cd3fbb_0_7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14849" y="4198725"/>
            <a:ext cx="3628800" cy="265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457200" lvl="0" marL="3657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MOTAK</a:t>
            </a:r>
            <a:endParaRPr/>
          </a:p>
        </p:txBody>
      </p:sp>
      <p:sp>
        <p:nvSpPr>
          <p:cNvPr id="108" name="Google Shape;108;p2"/>
          <p:cNvSpPr txBox="1"/>
          <p:nvPr>
            <p:ph idx="1" type="body"/>
          </p:nvPr>
        </p:nvSpPr>
        <p:spPr>
          <a:xfrm>
            <a:off x="1599700" y="1902000"/>
            <a:ext cx="8070000" cy="33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64285"/>
              <a:buNone/>
            </a:pPr>
            <a:r>
              <a:t/>
            </a:r>
            <a:endParaRPr/>
          </a:p>
          <a:p>
            <a:pPr indent="-20193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s-ES"/>
              <a:t>1.</a:t>
            </a:r>
            <a:r>
              <a:rPr b="1" i="1" lang="es-ES"/>
              <a:t>Txasis indenpendiente</a:t>
            </a:r>
            <a:r>
              <a:rPr lang="es-ES"/>
              <a:t> daukatenak.</a:t>
            </a:r>
            <a:endParaRPr/>
          </a:p>
          <a:p>
            <a:pPr indent="-379730" lvl="1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Char char="•"/>
            </a:pPr>
            <a:r>
              <a:rPr lang="es-ES"/>
              <a:t>1.1 Eskilara (H)</a:t>
            </a:r>
            <a:endParaRPr/>
          </a:p>
          <a:p>
            <a:pPr indent="-379730" lvl="1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Char char="•"/>
            </a:pPr>
            <a:r>
              <a:rPr lang="es-ES"/>
              <a:t>1.2 Zutabe (X)</a:t>
            </a:r>
            <a:endParaRPr/>
          </a:p>
          <a:p>
            <a:pPr indent="-379730" lvl="1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Char char="•"/>
            </a:pPr>
            <a:r>
              <a:rPr lang="es-ES"/>
              <a:t>1.3 Perimetrikoa</a:t>
            </a:r>
            <a:endParaRPr/>
          </a:p>
          <a:p>
            <a:pPr indent="-379730" lvl="1" marL="9144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16666"/>
              <a:buChar char="•"/>
            </a:pPr>
            <a:r>
              <a:rPr lang="es-ES"/>
              <a:t>1.4 Tubularra     </a:t>
            </a:r>
            <a:endParaRPr/>
          </a:p>
          <a:p>
            <a:pPr indent="-20193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s-ES"/>
              <a:t>2.</a:t>
            </a:r>
            <a:r>
              <a:rPr b="1" i="1" lang="es-ES"/>
              <a:t>Plataforma Txasis.</a:t>
            </a:r>
            <a:endParaRPr b="1" i="1"/>
          </a:p>
          <a:p>
            <a:pPr indent="-201930" lvl="0" marL="2286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s-ES"/>
              <a:t>3.</a:t>
            </a:r>
            <a:r>
              <a:rPr b="1" i="1" lang="es-ES"/>
              <a:t>Autoportante.</a:t>
            </a:r>
            <a:endParaRPr b="1" i="1"/>
          </a:p>
          <a:p>
            <a:pPr indent="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9" name="Google Shape;10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29850" y="4519613"/>
            <a:ext cx="1962150" cy="165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33251" y="53658"/>
            <a:ext cx="325486" cy="675383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ebd3835584_0_0"/>
          <p:cNvSpPr txBox="1"/>
          <p:nvPr>
            <p:ph type="title"/>
          </p:nvPr>
        </p:nvSpPr>
        <p:spPr>
          <a:xfrm>
            <a:off x="2744775" y="279575"/>
            <a:ext cx="61224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TXASIS INDEPENDIENTE</a:t>
            </a:r>
            <a:endParaRPr/>
          </a:p>
        </p:txBody>
      </p:sp>
      <p:pic>
        <p:nvPicPr>
          <p:cNvPr id="117" name="Google Shape;117;gebd3835584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09300" y="53638"/>
            <a:ext cx="1962150" cy="165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gebd3835584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33251" y="53658"/>
            <a:ext cx="325486" cy="6753831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gebd3835584_0_0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20" name="Google Shape;120;gebd3835584_0_0"/>
          <p:cNvSpPr txBox="1"/>
          <p:nvPr>
            <p:ph type="title"/>
          </p:nvPr>
        </p:nvSpPr>
        <p:spPr>
          <a:xfrm>
            <a:off x="1613975" y="1458500"/>
            <a:ext cx="5788800" cy="16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rPr lang="es-ES" sz="3300"/>
              <a:t>Eskailera H</a:t>
            </a:r>
            <a:endParaRPr sz="33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Oso Sendoak </a:t>
            </a:r>
            <a:endParaRPr sz="24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Tortsioarekiko erresistentzia ona</a:t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</p:txBody>
      </p:sp>
      <p:pic>
        <p:nvPicPr>
          <p:cNvPr id="121" name="Google Shape;121;gebd3835584_0_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395985" y="3211375"/>
            <a:ext cx="4410075" cy="243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06b7cd3fbb_0_3"/>
          <p:cNvSpPr txBox="1"/>
          <p:nvPr>
            <p:ph type="title"/>
          </p:nvPr>
        </p:nvSpPr>
        <p:spPr>
          <a:xfrm>
            <a:off x="2744775" y="279575"/>
            <a:ext cx="61224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TXASIS INDEPENDIENTE</a:t>
            </a:r>
            <a:endParaRPr/>
          </a:p>
        </p:txBody>
      </p:sp>
      <p:pic>
        <p:nvPicPr>
          <p:cNvPr id="127" name="Google Shape;127;g306b7cd3fbb_0_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09300" y="53638"/>
            <a:ext cx="1962150" cy="165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g306b7cd3fbb_0_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33251" y="53658"/>
            <a:ext cx="325486" cy="6753831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g306b7cd3fbb_0_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30" name="Google Shape;130;g306b7cd3fbb_0_3"/>
          <p:cNvSpPr txBox="1"/>
          <p:nvPr>
            <p:ph type="title"/>
          </p:nvPr>
        </p:nvSpPr>
        <p:spPr>
          <a:xfrm>
            <a:off x="1699525" y="2157125"/>
            <a:ext cx="5788800" cy="165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rPr lang="es-ES" sz="3300"/>
              <a:t>Zutabe X</a:t>
            </a:r>
            <a:endParaRPr sz="33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Oso Sendoak </a:t>
            </a:r>
            <a:endParaRPr sz="24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Tortsioarekiko erresistentzia oso ona</a:t>
            </a:r>
            <a:endParaRPr sz="24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Aurreko trabiesa sendoa suspentzioa ondo eusteko.</a:t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</p:txBody>
      </p:sp>
      <p:pic>
        <p:nvPicPr>
          <p:cNvPr id="131" name="Google Shape;131;g306b7cd3fbb_0_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77235" y="3924250"/>
            <a:ext cx="2857500" cy="1676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06b7cd3fbb_0_13"/>
          <p:cNvSpPr txBox="1"/>
          <p:nvPr>
            <p:ph type="title"/>
          </p:nvPr>
        </p:nvSpPr>
        <p:spPr>
          <a:xfrm>
            <a:off x="2744775" y="279575"/>
            <a:ext cx="61224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TXASIS INDEPENDIENTE</a:t>
            </a:r>
            <a:endParaRPr/>
          </a:p>
        </p:txBody>
      </p:sp>
      <p:pic>
        <p:nvPicPr>
          <p:cNvPr id="137" name="Google Shape;137;g306b7cd3fbb_0_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09300" y="53638"/>
            <a:ext cx="1962150" cy="165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g306b7cd3fbb_0_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33251" y="53658"/>
            <a:ext cx="325486" cy="6753831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g306b7cd3fbb_0_1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40" name="Google Shape;140;g306b7cd3fbb_0_13"/>
          <p:cNvSpPr txBox="1"/>
          <p:nvPr>
            <p:ph type="title"/>
          </p:nvPr>
        </p:nvSpPr>
        <p:spPr>
          <a:xfrm>
            <a:off x="1214750" y="3454625"/>
            <a:ext cx="57888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rPr lang="es-ES" sz="3300"/>
              <a:t>Perimetrikoa</a:t>
            </a:r>
            <a:r>
              <a:rPr lang="es-ES" sz="3300"/>
              <a:t> </a:t>
            </a:r>
            <a:endParaRPr sz="33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Karrozeria alde zabalenean doa ertzetako kolpeak eusteko.</a:t>
            </a:r>
            <a:endParaRPr sz="24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Tortsio kaja du aurrean eta atzean kolpeak barneratzeko</a:t>
            </a:r>
            <a:endParaRPr sz="2400"/>
          </a:p>
          <a:p>
            <a:pPr indent="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</p:txBody>
      </p:sp>
      <p:pic>
        <p:nvPicPr>
          <p:cNvPr id="141" name="Google Shape;141;g306b7cd3fbb_0_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612200" y="1847413"/>
            <a:ext cx="3958324" cy="4226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06b7cd3fbb_0_23"/>
          <p:cNvSpPr txBox="1"/>
          <p:nvPr>
            <p:ph type="title"/>
          </p:nvPr>
        </p:nvSpPr>
        <p:spPr>
          <a:xfrm>
            <a:off x="2744775" y="279575"/>
            <a:ext cx="61224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TXASIS INDEPENDIENTE</a:t>
            </a:r>
            <a:endParaRPr/>
          </a:p>
        </p:txBody>
      </p:sp>
      <p:pic>
        <p:nvPicPr>
          <p:cNvPr id="147" name="Google Shape;147;g306b7cd3fbb_0_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09300" y="53638"/>
            <a:ext cx="1962150" cy="165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g306b7cd3fbb_0_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33251" y="53658"/>
            <a:ext cx="325486" cy="6753831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g306b7cd3fbb_0_2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50" name="Google Shape;150;g306b7cd3fbb_0_23"/>
          <p:cNvSpPr txBox="1"/>
          <p:nvPr>
            <p:ph type="title"/>
          </p:nvPr>
        </p:nvSpPr>
        <p:spPr>
          <a:xfrm>
            <a:off x="1214750" y="3454625"/>
            <a:ext cx="57888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rPr lang="es-ES" sz="3300"/>
              <a:t>Tubularra</a:t>
            </a:r>
            <a:endParaRPr sz="33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Oso pisu gutxi</a:t>
            </a:r>
            <a:endParaRPr sz="24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Oso erresistentzia haundia</a:t>
            </a:r>
            <a:endParaRPr sz="2400"/>
          </a:p>
          <a:p>
            <a:pPr indent="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</p:txBody>
      </p:sp>
      <p:pic>
        <p:nvPicPr>
          <p:cNvPr id="151" name="Google Shape;151;g306b7cd3fbb_0_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500100" y="2515079"/>
            <a:ext cx="3863900" cy="280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06b7cd3fbb_0_33"/>
          <p:cNvSpPr txBox="1"/>
          <p:nvPr>
            <p:ph type="title"/>
          </p:nvPr>
        </p:nvSpPr>
        <p:spPr>
          <a:xfrm>
            <a:off x="2744775" y="279575"/>
            <a:ext cx="61224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TXASIS PLATAFORMA</a:t>
            </a:r>
            <a:endParaRPr/>
          </a:p>
        </p:txBody>
      </p:sp>
      <p:pic>
        <p:nvPicPr>
          <p:cNvPr id="157" name="Google Shape;157;g306b7cd3fbb_0_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09300" y="53638"/>
            <a:ext cx="1962150" cy="165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g306b7cd3fbb_0_3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33251" y="53658"/>
            <a:ext cx="325486" cy="6753831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g306b7cd3fbb_0_3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60" name="Google Shape;160;g306b7cd3fbb_0_33"/>
          <p:cNvSpPr txBox="1"/>
          <p:nvPr>
            <p:ph type="title"/>
          </p:nvPr>
        </p:nvSpPr>
        <p:spPr>
          <a:xfrm>
            <a:off x="929575" y="2884300"/>
            <a:ext cx="57888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Txasis berarekin karrozeria desberdinak</a:t>
            </a:r>
            <a:endParaRPr sz="24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Karrozeria soldatuta edo atornilatuta joan al da.</a:t>
            </a:r>
            <a:endParaRPr sz="24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Sendotasuna ematen diolez karrozeriak pisu gutxiago eduki al du.</a:t>
            </a:r>
            <a:endParaRPr sz="2400"/>
          </a:p>
          <a:p>
            <a:pPr indent="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</p:txBody>
      </p:sp>
      <p:pic>
        <p:nvPicPr>
          <p:cNvPr id="161" name="Google Shape;161;g306b7cd3fbb_0_3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913550" y="3388963"/>
            <a:ext cx="4219575" cy="2714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06b7cd3fbb_0_43"/>
          <p:cNvSpPr txBox="1"/>
          <p:nvPr>
            <p:ph type="title"/>
          </p:nvPr>
        </p:nvSpPr>
        <p:spPr>
          <a:xfrm>
            <a:off x="2744775" y="279575"/>
            <a:ext cx="61224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s-ES"/>
              <a:t>TXASIS AUTOPORTANTE</a:t>
            </a:r>
            <a:endParaRPr/>
          </a:p>
        </p:txBody>
      </p:sp>
      <p:pic>
        <p:nvPicPr>
          <p:cNvPr id="167" name="Google Shape;167;g306b7cd3fbb_0_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09300" y="53638"/>
            <a:ext cx="1962150" cy="1657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g306b7cd3fbb_0_4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-33251" y="53658"/>
            <a:ext cx="325486" cy="6753831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g306b7cd3fbb_0_43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170" name="Google Shape;170;g306b7cd3fbb_0_43"/>
          <p:cNvSpPr txBox="1"/>
          <p:nvPr>
            <p:ph type="title"/>
          </p:nvPr>
        </p:nvSpPr>
        <p:spPr>
          <a:xfrm>
            <a:off x="929575" y="2884300"/>
            <a:ext cx="57888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Sendoa, pisu gutxiko eta estabilidade handikoa.</a:t>
            </a:r>
            <a:endParaRPr sz="24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Seriean fabrikatzeko erreza.</a:t>
            </a:r>
            <a:endParaRPr sz="24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Grabitate bajua.</a:t>
            </a:r>
            <a:endParaRPr sz="2400"/>
          </a:p>
          <a:p>
            <a:pPr indent="-36576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AutoNum type="alphaLcParenR"/>
            </a:pPr>
            <a:r>
              <a:rPr lang="es-ES" sz="2400"/>
              <a:t>Karrozeria eta txasisa bat dira ia ia eta autoerresistentea da.</a:t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/>
              <a:t>MONOKASKOA: Berdina baina karrozeria elementu gehiago dira txasisaren parte.</a:t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3333"/>
              <a:buFont typeface="Calibri"/>
              <a:buNone/>
            </a:pPr>
            <a:r>
              <a:t/>
            </a:r>
            <a:endParaRPr sz="3300"/>
          </a:p>
        </p:txBody>
      </p:sp>
      <p:pic>
        <p:nvPicPr>
          <p:cNvPr id="171" name="Google Shape;171;g306b7cd3fbb_0_4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39918" y="2837800"/>
            <a:ext cx="4999375" cy="279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2021-09-08T12:11:53Z</dcterms:created>
  <dc:creator>Aloña Lopetegi Sarasua</dc:creator>
</cp:coreProperties>
</file>