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iQyqNKbB+ZnznHowZPDH4HEvqk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d298817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cd298817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iagrama u organigrama" type="dgm">
  <p:cSld name="DIAGRA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/>
          <p:nvPr>
            <p:ph idx="2" type="dgm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685800" y="26670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b="1" i="0" lang="en-US" sz="3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FICHAS TECNICAS</a:t>
            </a:r>
            <a:br>
              <a:rPr b="1" i="0" lang="en-US" sz="30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:\eeestructuras\MEDIDOR SPANESI UNIVERSAL.bmp"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679450"/>
            <a:ext cx="8382000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 TECNICA SPANESI para MEDIDOR MECANICO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5943600" y="2362200"/>
            <a:ext cx="274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 TECNICA BLACKHAWK</a:t>
            </a:r>
            <a:endParaRPr/>
          </a:p>
        </p:txBody>
      </p:sp>
      <p:pic>
        <p:nvPicPr>
          <p:cNvPr descr="J:\eeestructuras\fotos ayuda powerpoint\black.JPG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0"/>
            <a:ext cx="5413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/>
        </p:nvSpPr>
        <p:spPr>
          <a:xfrm>
            <a:off x="685800" y="76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 TECNICA CHIEF</a:t>
            </a:r>
            <a:endParaRPr/>
          </a:p>
        </p:txBody>
      </p:sp>
      <p:pic>
        <p:nvPicPr>
          <p:cNvPr descr="J:\eeestructuras\fotos ayuda powerpoint\chief.JPG" id="159" name="Google Shape;1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65175"/>
            <a:ext cx="8153400" cy="5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2057400" y="288925"/>
            <a:ext cx="533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INTERPRETACION FICHAS TECNICAS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04800" y="914400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trata del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que aparecen reflejados todos los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datos referentes a la medición y control del vehículo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en ella aparecerá señalada la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es necesaria para el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montaje de los diferentes útiles de control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Para ello la ficha no solo debe de mostrar toda la información necesaria, sino que además, lo debe hacer de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forma que sea fácilmente interpretable.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información que debe aportar incluirá: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fabricante y modelo del medidor.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Vehículos para los que es valida.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Procedimiento de anclaje del vehículo (también los específicos en su caso, situación anclaje vehículo respecto regla,..). 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Puntos a controlar (mecánica montada o desmontada).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Dimensiones de la carrocería.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Información acerca del utillaje especifico (torretas suspensión,..).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manera de mostrar los resultados de medición </a:t>
            </a:r>
            <a:r>
              <a:rPr b="1" i="0" lang="en-US" sz="1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cambiará de unos sistemas a otros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 el caso de los medidores electrónicos, los resultados se muestran directamente, es decir, reflejando la diferencia entre la medida real del vehículo y la que este debería tener.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continuación se muestran algunos ejemplos de dichas fichas de bancadas, con la información que habitualmente recogen.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d29881710_0_0"/>
          <p:cNvSpPr txBox="1"/>
          <p:nvPr/>
        </p:nvSpPr>
        <p:spPr>
          <a:xfrm>
            <a:off x="3091225" y="299150"/>
            <a:ext cx="26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sng">
                <a:solidFill>
                  <a:schemeClr val="dk1"/>
                </a:solidFill>
              </a:rPr>
              <a:t>FITXA TEKNIKOAK</a:t>
            </a:r>
            <a:endParaRPr/>
          </a:p>
        </p:txBody>
      </p:sp>
      <p:sp>
        <p:nvSpPr>
          <p:cNvPr id="102" name="Google Shape;102;g1cd29881710_0_0"/>
          <p:cNvSpPr txBox="1"/>
          <p:nvPr/>
        </p:nvSpPr>
        <p:spPr>
          <a:xfrm>
            <a:off x="304800" y="848425"/>
            <a:ext cx="8534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g1cd29881710_0_0"/>
          <p:cNvSpPr/>
          <p:nvPr/>
        </p:nvSpPr>
        <p:spPr>
          <a:xfrm>
            <a:off x="4104550" y="4350225"/>
            <a:ext cx="1248900" cy="127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Mitchell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4" name="Google Shape;104;g1cd29881710_0_0"/>
          <p:cNvSpPr/>
          <p:nvPr/>
        </p:nvSpPr>
        <p:spPr>
          <a:xfrm>
            <a:off x="4184175" y="1041625"/>
            <a:ext cx="1394400" cy="1352400"/>
          </a:xfrm>
          <a:prstGeom prst="ellipse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Car o liner</a:t>
            </a:r>
            <a:endParaRPr b="1" sz="1200"/>
          </a:p>
        </p:txBody>
      </p:sp>
      <p:sp>
        <p:nvSpPr>
          <p:cNvPr id="105" name="Google Shape;105;g1cd29881710_0_0"/>
          <p:cNvSpPr/>
          <p:nvPr/>
        </p:nvSpPr>
        <p:spPr>
          <a:xfrm>
            <a:off x="1943725" y="2394025"/>
            <a:ext cx="1147500" cy="14034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  </a:t>
            </a:r>
            <a:r>
              <a:rPr b="1" lang="en-US" sz="1200"/>
              <a:t>Celette</a:t>
            </a:r>
            <a:endParaRPr b="1" sz="1200"/>
          </a:p>
        </p:txBody>
      </p:sp>
      <p:sp>
        <p:nvSpPr>
          <p:cNvPr id="106" name="Google Shape;106;g1cd29881710_0_0"/>
          <p:cNvSpPr/>
          <p:nvPr/>
        </p:nvSpPr>
        <p:spPr>
          <a:xfrm>
            <a:off x="6363275" y="2462300"/>
            <a:ext cx="1518300" cy="16422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    </a:t>
            </a:r>
            <a:r>
              <a:rPr b="1" lang="en-US" sz="1200"/>
              <a:t>Spanesi</a:t>
            </a:r>
            <a:endParaRPr b="1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533400" y="1812925"/>
            <a:ext cx="3048000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FICHAS TECNICAS CAR-O-LINER para medidor ELECTRONICO o MECANICO</a:t>
            </a:r>
            <a:endParaRPr/>
          </a:p>
        </p:txBody>
      </p:sp>
      <p:pic>
        <p:nvPicPr>
          <p:cNvPr descr="D:\eeestructuras\img001.jpg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5550" y="152400"/>
            <a:ext cx="476885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eeestructuras\img003.jpg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4537" y="152400"/>
            <a:ext cx="44196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5334000" y="10668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:\eeestructuras\img002.jpg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" y="152400"/>
            <a:ext cx="45021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:\eeestructuras\medidor utiles especificos celette\ficha celette especifico 1.JPG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01725"/>
            <a:ext cx="8077200" cy="568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>
            <p:ph type="title"/>
          </p:nvPr>
        </p:nvSpPr>
        <p:spPr>
          <a:xfrm>
            <a:off x="457200" y="381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 TECNICA CELETTE para medidor de CONTROL POSITIVO o UTILES ESPECIFICOS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:\eeestructuras\medidor utiles especificos celette\ficha celette especifico 2.JPG"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8763000" cy="6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:\eeestructuras\medidor utiles especificos celette\ficha celette especifico 3.JPG"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23850"/>
            <a:ext cx="85344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:\eeestructuras\ficha celette universal.bmp"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4911725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>
            <p:ph type="title"/>
          </p:nvPr>
        </p:nvSpPr>
        <p:spPr>
          <a:xfrm>
            <a:off x="5562600" y="1981200"/>
            <a:ext cx="3048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FICHA TECNICA CELETTE para MEDIDOR MECANICO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</cp:coreProperties>
</file>