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embeddedFontLst>
    <p:embeddedFont>
      <p:font typeface="Book Antiqua"/>
      <p:regular r:id="rId13"/>
      <p:bold r:id="rId14"/>
      <p:italic r:id="rId15"/>
      <p:boldItalic r:id="rId16"/>
    </p:embeddedFont>
    <p:embeddedFont>
      <p:font typeface="Oswald"/>
      <p:regular r:id="rId17"/>
      <p:bold r:id="rId18"/>
    </p:embeddedFont>
    <p:embeddedFont>
      <p:font typeface="Century Gothic"/>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jX1AulOBFMPvWi8lm1d2SOHX7L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enturyGothic-bold.fntdata"/><Relationship Id="rId11" Type="http://schemas.openxmlformats.org/officeDocument/2006/relationships/slide" Target="slides/slide6.xml"/><Relationship Id="rId22" Type="http://schemas.openxmlformats.org/officeDocument/2006/relationships/font" Target="fonts/CenturyGothic-boldItalic.fntdata"/><Relationship Id="rId10" Type="http://schemas.openxmlformats.org/officeDocument/2006/relationships/slide" Target="slides/slide5.xml"/><Relationship Id="rId21" Type="http://schemas.openxmlformats.org/officeDocument/2006/relationships/font" Target="fonts/CenturyGothic-italic.fntdata"/><Relationship Id="rId13" Type="http://schemas.openxmlformats.org/officeDocument/2006/relationships/font" Target="fonts/BookAntiqua-regular.fntdata"/><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BookAntiqua-italic.fntdata"/><Relationship Id="rId14" Type="http://schemas.openxmlformats.org/officeDocument/2006/relationships/font" Target="fonts/BookAntiqua-bold.fntdata"/><Relationship Id="rId17" Type="http://schemas.openxmlformats.org/officeDocument/2006/relationships/font" Target="fonts/Oswald-regular.fntdata"/><Relationship Id="rId16" Type="http://schemas.openxmlformats.org/officeDocument/2006/relationships/font" Target="fonts/BookAntiqua-boldItalic.fntdata"/><Relationship Id="rId5" Type="http://schemas.openxmlformats.org/officeDocument/2006/relationships/notesMaster" Target="notesMasters/notesMaster1.xml"/><Relationship Id="rId19" Type="http://schemas.openxmlformats.org/officeDocument/2006/relationships/font" Target="fonts/CenturyGothic-regular.fntdata"/><Relationship Id="rId6" Type="http://schemas.openxmlformats.org/officeDocument/2006/relationships/slide" Target="slides/slide1.xml"/><Relationship Id="rId18" Type="http://schemas.openxmlformats.org/officeDocument/2006/relationships/font" Target="fonts/Oswa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10" name="Google Shape;110;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19" name="Google Shape;11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25" name="Google Shape;12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31" name="Google Shape;13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37" name="Google Shape;13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3" name="Google Shape;14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49" name="Google Shape;14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5" name="Shape 15"/>
        <p:cNvGrpSpPr/>
        <p:nvPr/>
      </p:nvGrpSpPr>
      <p:grpSpPr>
        <a:xfrm>
          <a:off x="0" y="0"/>
          <a:ext cx="0" cy="0"/>
          <a:chOff x="0" y="0"/>
          <a:chExt cx="0" cy="0"/>
        </a:xfrm>
      </p:grpSpPr>
      <p:sp>
        <p:nvSpPr>
          <p:cNvPr id="16" name="Google Shape;16;p9"/>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 name="Google Shape;17;p9"/>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 name="Google Shape;18;p9"/>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628650" y="365126"/>
            <a:ext cx="7886700" cy="13257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74" name="Google Shape;74;p18"/>
          <p:cNvSpPr txBox="1"/>
          <p:nvPr>
            <p:ph idx="1" type="body"/>
          </p:nvPr>
        </p:nvSpPr>
        <p:spPr>
          <a:xfrm rot="5400000">
            <a:off x="2396400" y="57875"/>
            <a:ext cx="4351200" cy="78867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75" name="Google Shape;75;p18"/>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8"/>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8"/>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4623600" y="2285275"/>
            <a:ext cx="5811900" cy="19716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80" name="Google Shape;80;p19"/>
          <p:cNvSpPr txBox="1"/>
          <p:nvPr>
            <p:ph idx="1" type="body"/>
          </p:nvPr>
        </p:nvSpPr>
        <p:spPr>
          <a:xfrm rot="5400000">
            <a:off x="623025" y="370675"/>
            <a:ext cx="5811900" cy="58008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1" name="Google Shape;81;p19"/>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9"/>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9"/>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02" name="Shape 102"/>
        <p:cNvGrpSpPr/>
        <p:nvPr/>
      </p:nvGrpSpPr>
      <p:grpSpPr>
        <a:xfrm>
          <a:off x="0" y="0"/>
          <a:ext cx="0" cy="0"/>
          <a:chOff x="0" y="0"/>
          <a:chExt cx="0" cy="0"/>
        </a:xfrm>
      </p:grpSpPr>
      <p:sp>
        <p:nvSpPr>
          <p:cNvPr id="103" name="Google Shape;103;p21"/>
          <p:cNvSpPr txBox="1"/>
          <p:nvPr>
            <p:ph idx="1" type="subTitle"/>
          </p:nvPr>
        </p:nvSpPr>
        <p:spPr>
          <a:xfrm>
            <a:off x="642805" y="4648200"/>
            <a:ext cx="65532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360"/>
              </a:spcBef>
              <a:spcAft>
                <a:spcPts val="0"/>
              </a:spcAft>
              <a:buClr>
                <a:schemeClr val="accent1"/>
              </a:buClr>
              <a:buSzPts val="2400"/>
              <a:buFont typeface="Arial"/>
              <a:buNone/>
              <a:defRPr b="0" i="0" sz="1800" u="none" cap="none" strike="noStrike">
                <a:solidFill>
                  <a:srgbClr val="FFFFFF"/>
                </a:solidFill>
                <a:latin typeface="Century Gothic"/>
                <a:ea typeface="Century Gothic"/>
                <a:cs typeface="Century Gothic"/>
                <a:sym typeface="Century Gothic"/>
              </a:defRPr>
            </a:lvl1pPr>
            <a:lvl2pPr lvl="1" marR="0" algn="ctr">
              <a:lnSpc>
                <a:spcPct val="100000"/>
              </a:lnSpc>
              <a:spcBef>
                <a:spcPts val="400"/>
              </a:spcBef>
              <a:spcAft>
                <a:spcPts val="0"/>
              </a:spcAft>
              <a:buClr>
                <a:schemeClr val="accent2"/>
              </a:buClr>
              <a:buSzPts val="2000"/>
              <a:buFont typeface="Arial"/>
              <a:buNone/>
              <a:defRPr b="0" i="0" sz="2000" u="none" cap="none" strike="noStrike">
                <a:solidFill>
                  <a:srgbClr val="888888"/>
                </a:solidFill>
                <a:latin typeface="Century Gothic"/>
                <a:ea typeface="Century Gothic"/>
                <a:cs typeface="Century Gothic"/>
                <a:sym typeface="Century Gothic"/>
              </a:defRPr>
            </a:lvl2pPr>
            <a:lvl3pPr lvl="2" marR="0" algn="ctr">
              <a:lnSpc>
                <a:spcPct val="100000"/>
              </a:lnSpc>
              <a:spcBef>
                <a:spcPts val="360"/>
              </a:spcBef>
              <a:spcAft>
                <a:spcPts val="0"/>
              </a:spcAft>
              <a:buClr>
                <a:schemeClr val="accent3"/>
              </a:buClr>
              <a:buSzPts val="1800"/>
              <a:buFont typeface="Arial"/>
              <a:buNone/>
              <a:defRPr b="0" i="0" sz="1800" u="none" cap="none" strike="noStrike">
                <a:solidFill>
                  <a:srgbClr val="888888"/>
                </a:solidFill>
                <a:latin typeface="Century Gothic"/>
                <a:ea typeface="Century Gothic"/>
                <a:cs typeface="Century Gothic"/>
                <a:sym typeface="Century Gothic"/>
              </a:defRPr>
            </a:lvl3pPr>
            <a:lvl4pPr lvl="3" marR="0" algn="ctr">
              <a:lnSpc>
                <a:spcPct val="100000"/>
              </a:lnSpc>
              <a:spcBef>
                <a:spcPts val="320"/>
              </a:spcBef>
              <a:spcAft>
                <a:spcPts val="0"/>
              </a:spcAft>
              <a:buClr>
                <a:schemeClr val="accent4"/>
              </a:buClr>
              <a:buSzPts val="1600"/>
              <a:buFont typeface="Arial"/>
              <a:buNone/>
              <a:defRPr b="0" i="0" sz="1600" u="none" cap="none" strike="noStrike">
                <a:solidFill>
                  <a:srgbClr val="888888"/>
                </a:solidFill>
                <a:latin typeface="Century Gothic"/>
                <a:ea typeface="Century Gothic"/>
                <a:cs typeface="Century Gothic"/>
                <a:sym typeface="Century Gothic"/>
              </a:defRPr>
            </a:lvl4pPr>
            <a:lvl5pPr lvl="4" marR="0" algn="ctr">
              <a:lnSpc>
                <a:spcPct val="100000"/>
              </a:lnSpc>
              <a:spcBef>
                <a:spcPts val="320"/>
              </a:spcBef>
              <a:spcAft>
                <a:spcPts val="0"/>
              </a:spcAft>
              <a:buClr>
                <a:schemeClr val="accent5"/>
              </a:buClr>
              <a:buSzPts val="1600"/>
              <a:buFont typeface="Arial"/>
              <a:buNone/>
              <a:defRPr b="0" i="0" sz="1600" u="none" cap="none" strike="noStrike">
                <a:solidFill>
                  <a:srgbClr val="888888"/>
                </a:solidFill>
                <a:latin typeface="Century Gothic"/>
                <a:ea typeface="Century Gothic"/>
                <a:cs typeface="Century Gothic"/>
                <a:sym typeface="Century Gothic"/>
              </a:defRPr>
            </a:lvl5pPr>
            <a:lvl6pPr lvl="5" marR="0" algn="ctr">
              <a:lnSpc>
                <a:spcPct val="100000"/>
              </a:lnSpc>
              <a:spcBef>
                <a:spcPts val="280"/>
              </a:spcBef>
              <a:spcAft>
                <a:spcPts val="0"/>
              </a:spcAft>
              <a:buClr>
                <a:schemeClr val="accent1"/>
              </a:buClr>
              <a:buSzPts val="1400"/>
              <a:buFont typeface="Arial"/>
              <a:buNone/>
              <a:defRPr b="0" i="0" sz="1400" u="none" cap="none" strike="noStrike">
                <a:solidFill>
                  <a:srgbClr val="888888"/>
                </a:solidFill>
                <a:latin typeface="Century Gothic"/>
                <a:ea typeface="Century Gothic"/>
                <a:cs typeface="Century Gothic"/>
                <a:sym typeface="Century Gothic"/>
              </a:defRPr>
            </a:lvl6pPr>
            <a:lvl7pPr lvl="6" marR="0" algn="ctr">
              <a:lnSpc>
                <a:spcPct val="100000"/>
              </a:lnSpc>
              <a:spcBef>
                <a:spcPts val="280"/>
              </a:spcBef>
              <a:spcAft>
                <a:spcPts val="0"/>
              </a:spcAft>
              <a:buClr>
                <a:schemeClr val="accent2"/>
              </a:buClr>
              <a:buSzPts val="1400"/>
              <a:buFont typeface="Arial"/>
              <a:buNone/>
              <a:defRPr b="0" i="0" sz="1400" u="none" cap="none" strike="noStrike">
                <a:solidFill>
                  <a:srgbClr val="888888"/>
                </a:solidFill>
                <a:latin typeface="Century Gothic"/>
                <a:ea typeface="Century Gothic"/>
                <a:cs typeface="Century Gothic"/>
                <a:sym typeface="Century Gothic"/>
              </a:defRPr>
            </a:lvl7pPr>
            <a:lvl8pPr lvl="7" marR="0" algn="ctr">
              <a:lnSpc>
                <a:spcPct val="100000"/>
              </a:lnSpc>
              <a:spcBef>
                <a:spcPts val="280"/>
              </a:spcBef>
              <a:spcAft>
                <a:spcPts val="0"/>
              </a:spcAft>
              <a:buClr>
                <a:schemeClr val="accent3"/>
              </a:buClr>
              <a:buSzPts val="1400"/>
              <a:buFont typeface="Arial"/>
              <a:buNone/>
              <a:defRPr b="0" i="0" sz="1400" u="none" cap="none" strike="noStrike">
                <a:solidFill>
                  <a:srgbClr val="888888"/>
                </a:solidFill>
                <a:latin typeface="Century Gothic"/>
                <a:ea typeface="Century Gothic"/>
                <a:cs typeface="Century Gothic"/>
                <a:sym typeface="Century Gothic"/>
              </a:defRPr>
            </a:lvl8pPr>
            <a:lvl9pPr lvl="8" marR="0" algn="ctr">
              <a:lnSpc>
                <a:spcPct val="100000"/>
              </a:lnSpc>
              <a:spcBef>
                <a:spcPts val="280"/>
              </a:spcBef>
              <a:spcAft>
                <a:spcPts val="0"/>
              </a:spcAft>
              <a:buClr>
                <a:schemeClr val="accent4"/>
              </a:buClr>
              <a:buSzPts val="1400"/>
              <a:buFont typeface="Arial"/>
              <a:buNone/>
              <a:defRPr b="0" i="0" sz="1400" u="none" cap="none" strike="noStrike">
                <a:solidFill>
                  <a:srgbClr val="888888"/>
                </a:solidFill>
                <a:latin typeface="Century Gothic"/>
                <a:ea typeface="Century Gothic"/>
                <a:cs typeface="Century Gothic"/>
                <a:sym typeface="Century Gothic"/>
              </a:defRPr>
            </a:lvl9pPr>
          </a:lstStyle>
          <a:p/>
        </p:txBody>
      </p:sp>
      <p:sp>
        <p:nvSpPr>
          <p:cNvPr id="104" name="Google Shape;104;p21"/>
          <p:cNvSpPr txBox="1"/>
          <p:nvPr>
            <p:ph type="ctrTitle"/>
          </p:nvPr>
        </p:nvSpPr>
        <p:spPr>
          <a:xfrm>
            <a:off x="604705" y="3227033"/>
            <a:ext cx="6629400" cy="1219201"/>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rgbClr val="47534C"/>
              </a:buClr>
              <a:buSzPts val="1400"/>
              <a:buFont typeface="Book Antiqua"/>
              <a:buNone/>
              <a:defRPr b="0" i="0" sz="4000" u="none" cap="none" strike="noStrike">
                <a:solidFill>
                  <a:srgbClr val="47534C"/>
                </a:solidFill>
                <a:latin typeface="Book Antiqua"/>
                <a:ea typeface="Book Antiqua"/>
                <a:cs typeface="Book Antiqua"/>
                <a:sym typeface="Book Antiqu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05" name="Google Shape;105;p2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6" name="Google Shape;106;p2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7" name="Google Shape;107;p21"/>
          <p:cNvSpPr txBox="1"/>
          <p:nvPr>
            <p:ph idx="12" type="sldNum"/>
          </p:nvPr>
        </p:nvSpPr>
        <p:spPr>
          <a:xfrm>
            <a:off x="7786687" y="4625975"/>
            <a:ext cx="762000" cy="457200"/>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9" name="Shape 19"/>
        <p:cNvGrpSpPr/>
        <p:nvPr/>
      </p:nvGrpSpPr>
      <p:grpSpPr>
        <a:xfrm>
          <a:off x="0" y="0"/>
          <a:ext cx="0" cy="0"/>
          <a:chOff x="0" y="0"/>
          <a:chExt cx="0" cy="0"/>
        </a:xfrm>
      </p:grpSpPr>
      <p:sp>
        <p:nvSpPr>
          <p:cNvPr id="20" name="Google Shape;20;p10"/>
          <p:cNvSpPr txBox="1"/>
          <p:nvPr>
            <p:ph type="title"/>
          </p:nvPr>
        </p:nvSpPr>
        <p:spPr>
          <a:xfrm>
            <a:off x="971550" y="971920"/>
            <a:ext cx="7886700" cy="6156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Verdana"/>
              <a:buNone/>
              <a:defRPr b="0" i="0" sz="3300" u="none" cap="none" strike="noStrike">
                <a:solidFill>
                  <a:schemeClr val="dk1"/>
                </a:solidFill>
                <a:latin typeface="Verdana"/>
                <a:ea typeface="Verdana"/>
                <a:cs typeface="Verdana"/>
                <a:sym typeface="Verdan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21" name="Google Shape;21;p10"/>
          <p:cNvSpPr txBox="1"/>
          <p:nvPr>
            <p:ph idx="1" type="body"/>
          </p:nvPr>
        </p:nvSpPr>
        <p:spPr>
          <a:xfrm>
            <a:off x="1005780" y="1825625"/>
            <a:ext cx="7886700" cy="43512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Verdana"/>
                <a:ea typeface="Verdana"/>
                <a:cs typeface="Verdana"/>
                <a:sym typeface="Verdana"/>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Verdana"/>
                <a:ea typeface="Verdana"/>
                <a:cs typeface="Verdana"/>
                <a:sym typeface="Verdana"/>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Verdana"/>
                <a:ea typeface="Verdana"/>
                <a:cs typeface="Verdana"/>
                <a:sym typeface="Verdana"/>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Verdana"/>
                <a:ea typeface="Verdana"/>
                <a:cs typeface="Verdana"/>
                <a:sym typeface="Verdana"/>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Verdana"/>
                <a:ea typeface="Verdana"/>
                <a:cs typeface="Verdana"/>
                <a:sym typeface="Verdana"/>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pic>
        <p:nvPicPr>
          <p:cNvPr id="22" name="Google Shape;22;p10"/>
          <p:cNvPicPr preferRelativeResize="0"/>
          <p:nvPr/>
        </p:nvPicPr>
        <p:blipFill rotWithShape="1">
          <a:blip r:embed="rId2">
            <a:alphaModFix/>
          </a:blip>
          <a:srcRect b="0" l="0" r="0" t="0"/>
          <a:stretch/>
        </p:blipFill>
        <p:spPr>
          <a:xfrm>
            <a:off x="7017343" y="5228879"/>
            <a:ext cx="1840800" cy="1316100"/>
          </a:xfrm>
          <a:prstGeom prst="rect">
            <a:avLst/>
          </a:prstGeom>
          <a:noFill/>
          <a:ln>
            <a:noFill/>
          </a:ln>
        </p:spPr>
      </p:pic>
      <p:cxnSp>
        <p:nvCxnSpPr>
          <p:cNvPr id="23" name="Google Shape;23;p10"/>
          <p:cNvCxnSpPr/>
          <p:nvPr/>
        </p:nvCxnSpPr>
        <p:spPr>
          <a:xfrm>
            <a:off x="988690" y="1647757"/>
            <a:ext cx="6319500" cy="0"/>
          </a:xfrm>
          <a:prstGeom prst="straightConnector1">
            <a:avLst/>
          </a:prstGeom>
          <a:noFill/>
          <a:ln cap="flat" cmpd="sng" w="9525">
            <a:solidFill>
              <a:srgbClr val="C00000"/>
            </a:solidFill>
            <a:prstDash val="solid"/>
            <a:miter lim="800000"/>
            <a:headEnd len="sm" w="sm" type="none"/>
            <a:tailEnd len="sm" w="sm" type="none"/>
          </a:ln>
        </p:spPr>
      </p:cxnSp>
      <p:pic>
        <p:nvPicPr>
          <p:cNvPr id="24" name="Google Shape;24;p10"/>
          <p:cNvPicPr preferRelativeResize="0"/>
          <p:nvPr/>
        </p:nvPicPr>
        <p:blipFill rotWithShape="1">
          <a:blip r:embed="rId3">
            <a:alphaModFix/>
          </a:blip>
          <a:srcRect b="15958" l="36529" r="8677" t="6461"/>
          <a:stretch/>
        </p:blipFill>
        <p:spPr>
          <a:xfrm>
            <a:off x="0" y="-27383"/>
            <a:ext cx="251400" cy="69129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25" name="Shape 25"/>
        <p:cNvGrpSpPr/>
        <p:nvPr/>
      </p:nvGrpSpPr>
      <p:grpSpPr>
        <a:xfrm>
          <a:off x="0" y="0"/>
          <a:ext cx="0" cy="0"/>
          <a:chOff x="0" y="0"/>
          <a:chExt cx="0" cy="0"/>
        </a:xfrm>
      </p:grpSpPr>
      <p:sp>
        <p:nvSpPr>
          <p:cNvPr id="26" name="Google Shape;26;p11"/>
          <p:cNvSpPr txBox="1"/>
          <p:nvPr>
            <p:ph type="ctrTitle"/>
          </p:nvPr>
        </p:nvSpPr>
        <p:spPr>
          <a:xfrm>
            <a:off x="1143000" y="1122363"/>
            <a:ext cx="6858000" cy="2387700"/>
          </a:xfrm>
          <a:prstGeom prst="rect">
            <a:avLst/>
          </a:prstGeom>
          <a:noFill/>
          <a:ln>
            <a:noFill/>
          </a:ln>
        </p:spPr>
        <p:txBody>
          <a:bodyPr anchorCtr="0" anchor="b" bIns="91425" lIns="91425" spcFirstLastPara="1" rIns="91425" wrap="square" tIns="91425">
            <a:noAutofit/>
          </a:bodyPr>
          <a:lstStyle>
            <a:lvl1pPr lvl="0" marR="0" algn="ctr">
              <a:lnSpc>
                <a:spcPct val="90000"/>
              </a:lnSpc>
              <a:spcBef>
                <a:spcPts val="0"/>
              </a:spcBef>
              <a:spcAft>
                <a:spcPts val="0"/>
              </a:spcAft>
              <a:buClr>
                <a:schemeClr val="dk1"/>
              </a:buClr>
              <a:buSzPts val="1400"/>
              <a:buFont typeface="Calibri"/>
              <a:buNone/>
              <a:defRPr b="0" i="0" sz="45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27" name="Google Shape;27;p11"/>
          <p:cNvSpPr txBox="1"/>
          <p:nvPr>
            <p:ph idx="1" type="subTitle"/>
          </p:nvPr>
        </p:nvSpPr>
        <p:spPr>
          <a:xfrm>
            <a:off x="1143000" y="3602038"/>
            <a:ext cx="6858000" cy="1655700"/>
          </a:xfrm>
          <a:prstGeom prst="rect">
            <a:avLst/>
          </a:prstGeom>
          <a:noFill/>
          <a:ln>
            <a:noFill/>
          </a:ln>
        </p:spPr>
        <p:txBody>
          <a:bodyPr anchorCtr="0" anchor="t" bIns="91425" lIns="91425" spcFirstLastPara="1" rIns="91425" wrap="square" tIns="91425">
            <a:noAutofit/>
          </a:bodyPr>
          <a:lstStyle>
            <a:lvl1pPr lvl="0" marR="0" algn="ctr">
              <a:lnSpc>
                <a:spcPct val="90000"/>
              </a:lnSpc>
              <a:spcBef>
                <a:spcPts val="750"/>
              </a:spcBef>
              <a:spcAft>
                <a:spcPts val="0"/>
              </a:spcAft>
              <a:buClr>
                <a:schemeClr val="dk1"/>
              </a:buClr>
              <a:buSzPts val="2100"/>
              <a:buFont typeface="Arial"/>
              <a:buNone/>
              <a:defRPr b="0" i="0" sz="1800" u="none" cap="none" strike="noStrike">
                <a:solidFill>
                  <a:schemeClr val="dk1"/>
                </a:solidFill>
                <a:latin typeface="Calibri"/>
                <a:ea typeface="Calibri"/>
                <a:cs typeface="Calibri"/>
                <a:sym typeface="Calibri"/>
              </a:defRPr>
            </a:lvl1pPr>
            <a:lvl2pPr lvl="1" marR="0" algn="ctr">
              <a:lnSpc>
                <a:spcPct val="90000"/>
              </a:lnSpc>
              <a:spcBef>
                <a:spcPts val="375"/>
              </a:spcBef>
              <a:spcAft>
                <a:spcPts val="0"/>
              </a:spcAft>
              <a:buClr>
                <a:schemeClr val="dk1"/>
              </a:buClr>
              <a:buSzPts val="1800"/>
              <a:buFont typeface="Arial"/>
              <a:buNone/>
              <a:defRPr b="0" i="0" sz="1500" u="none" cap="none" strike="noStrike">
                <a:solidFill>
                  <a:schemeClr val="dk1"/>
                </a:solidFill>
                <a:latin typeface="Calibri"/>
                <a:ea typeface="Calibri"/>
                <a:cs typeface="Calibri"/>
                <a:sym typeface="Calibri"/>
              </a:defRPr>
            </a:lvl2pPr>
            <a:lvl3pPr lvl="2" marR="0" algn="ctr">
              <a:lnSpc>
                <a:spcPct val="90000"/>
              </a:lnSpc>
              <a:spcBef>
                <a:spcPts val="375"/>
              </a:spcBef>
              <a:spcAft>
                <a:spcPts val="0"/>
              </a:spcAft>
              <a:buClr>
                <a:schemeClr val="dk1"/>
              </a:buClr>
              <a:buSzPts val="1500"/>
              <a:buFont typeface="Arial"/>
              <a:buNone/>
              <a:defRPr b="0" i="0" sz="1350" u="none" cap="none" strike="noStrike">
                <a:solidFill>
                  <a:schemeClr val="dk1"/>
                </a:solidFill>
                <a:latin typeface="Calibri"/>
                <a:ea typeface="Calibri"/>
                <a:cs typeface="Calibri"/>
                <a:sym typeface="Calibri"/>
              </a:defRPr>
            </a:lvl3pPr>
            <a:lvl4pPr lvl="3" marR="0" algn="ctr">
              <a:lnSpc>
                <a:spcPct val="90000"/>
              </a:lnSpc>
              <a:spcBef>
                <a:spcPts val="375"/>
              </a:spcBef>
              <a:spcAft>
                <a:spcPts val="0"/>
              </a:spcAft>
              <a:buClr>
                <a:schemeClr val="dk1"/>
              </a:buClr>
              <a:buSzPts val="1350"/>
              <a:buFont typeface="Arial"/>
              <a:buNone/>
              <a:defRPr b="0" i="0" sz="1200" u="none" cap="none" strike="noStrike">
                <a:solidFill>
                  <a:schemeClr val="dk1"/>
                </a:solidFill>
                <a:latin typeface="Calibri"/>
                <a:ea typeface="Calibri"/>
                <a:cs typeface="Calibri"/>
                <a:sym typeface="Calibri"/>
              </a:defRPr>
            </a:lvl4pPr>
            <a:lvl5pPr lvl="4" marR="0" algn="ctr">
              <a:lnSpc>
                <a:spcPct val="90000"/>
              </a:lnSpc>
              <a:spcBef>
                <a:spcPts val="375"/>
              </a:spcBef>
              <a:spcAft>
                <a:spcPts val="0"/>
              </a:spcAft>
              <a:buClr>
                <a:schemeClr val="dk1"/>
              </a:buClr>
              <a:buSzPts val="1350"/>
              <a:buFont typeface="Arial"/>
              <a:buNone/>
              <a:defRPr b="0" i="0" sz="1200" u="none" cap="none" strike="noStrike">
                <a:solidFill>
                  <a:schemeClr val="dk1"/>
                </a:solidFill>
                <a:latin typeface="Calibri"/>
                <a:ea typeface="Calibri"/>
                <a:cs typeface="Calibri"/>
                <a:sym typeface="Calibri"/>
              </a:defRPr>
            </a:lvl5pPr>
            <a:lvl6pPr lvl="5" marR="0" algn="ctr">
              <a:lnSpc>
                <a:spcPct val="90000"/>
              </a:lnSpc>
              <a:spcBef>
                <a:spcPts val="375"/>
              </a:spcBef>
              <a:spcAft>
                <a:spcPts val="0"/>
              </a:spcAft>
              <a:buClr>
                <a:schemeClr val="dk1"/>
              </a:buClr>
              <a:buSzPts val="1350"/>
              <a:buFont typeface="Arial"/>
              <a:buNone/>
              <a:defRPr b="0" i="0" sz="1200" u="none" cap="none" strike="noStrike">
                <a:solidFill>
                  <a:schemeClr val="dk1"/>
                </a:solidFill>
                <a:latin typeface="Calibri"/>
                <a:ea typeface="Calibri"/>
                <a:cs typeface="Calibri"/>
                <a:sym typeface="Calibri"/>
              </a:defRPr>
            </a:lvl6pPr>
            <a:lvl7pPr lvl="6" marR="0" algn="ctr">
              <a:lnSpc>
                <a:spcPct val="90000"/>
              </a:lnSpc>
              <a:spcBef>
                <a:spcPts val="375"/>
              </a:spcBef>
              <a:spcAft>
                <a:spcPts val="0"/>
              </a:spcAft>
              <a:buClr>
                <a:schemeClr val="dk1"/>
              </a:buClr>
              <a:buSzPts val="1350"/>
              <a:buFont typeface="Arial"/>
              <a:buNone/>
              <a:defRPr b="0" i="0" sz="1200" u="none" cap="none" strike="noStrike">
                <a:solidFill>
                  <a:schemeClr val="dk1"/>
                </a:solidFill>
                <a:latin typeface="Calibri"/>
                <a:ea typeface="Calibri"/>
                <a:cs typeface="Calibri"/>
                <a:sym typeface="Calibri"/>
              </a:defRPr>
            </a:lvl7pPr>
            <a:lvl8pPr lvl="7" marR="0" algn="ctr">
              <a:lnSpc>
                <a:spcPct val="90000"/>
              </a:lnSpc>
              <a:spcBef>
                <a:spcPts val="375"/>
              </a:spcBef>
              <a:spcAft>
                <a:spcPts val="0"/>
              </a:spcAft>
              <a:buClr>
                <a:schemeClr val="dk1"/>
              </a:buClr>
              <a:buSzPts val="1350"/>
              <a:buFont typeface="Arial"/>
              <a:buNone/>
              <a:defRPr b="0" i="0" sz="1200" u="none" cap="none" strike="noStrike">
                <a:solidFill>
                  <a:schemeClr val="dk1"/>
                </a:solidFill>
                <a:latin typeface="Calibri"/>
                <a:ea typeface="Calibri"/>
                <a:cs typeface="Calibri"/>
                <a:sym typeface="Calibri"/>
              </a:defRPr>
            </a:lvl8pPr>
            <a:lvl9pPr lvl="8" marR="0" algn="ctr">
              <a:lnSpc>
                <a:spcPct val="90000"/>
              </a:lnSpc>
              <a:spcBef>
                <a:spcPts val="375"/>
              </a:spcBef>
              <a:spcAft>
                <a:spcPts val="0"/>
              </a:spcAft>
              <a:buClr>
                <a:schemeClr val="dk1"/>
              </a:buClr>
              <a:buSzPts val="1350"/>
              <a:buFont typeface="Arial"/>
              <a:buNone/>
              <a:defRPr b="0" i="0" sz="1200" u="none" cap="none" strike="noStrike">
                <a:solidFill>
                  <a:schemeClr val="dk1"/>
                </a:solidFill>
                <a:latin typeface="Calibri"/>
                <a:ea typeface="Calibri"/>
                <a:cs typeface="Calibri"/>
                <a:sym typeface="Calibri"/>
              </a:defRPr>
            </a:lvl9pPr>
          </a:lstStyle>
          <a:p/>
        </p:txBody>
      </p:sp>
      <p:sp>
        <p:nvSpPr>
          <p:cNvPr id="28" name="Google Shape;28;p11"/>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Google Shape;29;p11"/>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 name="Google Shape;30;p11"/>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1" name="Shape 31"/>
        <p:cNvGrpSpPr/>
        <p:nvPr/>
      </p:nvGrpSpPr>
      <p:grpSpPr>
        <a:xfrm>
          <a:off x="0" y="0"/>
          <a:ext cx="0" cy="0"/>
          <a:chOff x="0" y="0"/>
          <a:chExt cx="0" cy="0"/>
        </a:xfrm>
      </p:grpSpPr>
      <p:sp>
        <p:nvSpPr>
          <p:cNvPr id="32" name="Google Shape;32;p12"/>
          <p:cNvSpPr txBox="1"/>
          <p:nvPr>
            <p:ph type="title"/>
          </p:nvPr>
        </p:nvSpPr>
        <p:spPr>
          <a:xfrm>
            <a:off x="623888" y="1709739"/>
            <a:ext cx="7886700" cy="2852700"/>
          </a:xfrm>
          <a:prstGeom prst="rect">
            <a:avLst/>
          </a:prstGeom>
          <a:noFill/>
          <a:ln>
            <a:noFill/>
          </a:ln>
        </p:spPr>
        <p:txBody>
          <a:bodyPr anchorCtr="0" anchor="b"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45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3" name="Google Shape;33;p12"/>
          <p:cNvSpPr txBox="1"/>
          <p:nvPr>
            <p:ph idx="1" type="body"/>
          </p:nvPr>
        </p:nvSpPr>
        <p:spPr>
          <a:xfrm>
            <a:off x="623888" y="4589464"/>
            <a:ext cx="7886700" cy="1500300"/>
          </a:xfrm>
          <a:prstGeom prst="rect">
            <a:avLst/>
          </a:prstGeom>
          <a:noFill/>
          <a:ln>
            <a:noFill/>
          </a:ln>
        </p:spPr>
        <p:txBody>
          <a:bodyPr anchorCtr="0" anchor="t" bIns="91425" lIns="91425" spcFirstLastPara="1" rIns="91425" wrap="square" tIns="91425">
            <a:noAutofit/>
          </a:bodyPr>
          <a:lstStyle>
            <a:lvl1pPr indent="-228600" lvl="0" marL="457200" marR="0" algn="l">
              <a:lnSpc>
                <a:spcPct val="90000"/>
              </a:lnSpc>
              <a:spcBef>
                <a:spcPts val="750"/>
              </a:spcBef>
              <a:spcAft>
                <a:spcPts val="0"/>
              </a:spcAft>
              <a:buClr>
                <a:srgbClr val="888888"/>
              </a:buClr>
              <a:buSzPts val="2100"/>
              <a:buFont typeface="Arial"/>
              <a:buNone/>
              <a:defRPr b="0" i="0" sz="1800" u="none" cap="none" strike="noStrike">
                <a:solidFill>
                  <a:srgbClr val="888888"/>
                </a:solidFill>
                <a:latin typeface="Calibri"/>
                <a:ea typeface="Calibri"/>
                <a:cs typeface="Calibri"/>
                <a:sym typeface="Calibri"/>
              </a:defRPr>
            </a:lvl1pPr>
            <a:lvl2pPr indent="-228600" lvl="1" marL="914400" marR="0" algn="l">
              <a:lnSpc>
                <a:spcPct val="90000"/>
              </a:lnSpc>
              <a:spcBef>
                <a:spcPts val="375"/>
              </a:spcBef>
              <a:spcAft>
                <a:spcPts val="0"/>
              </a:spcAft>
              <a:buClr>
                <a:srgbClr val="888888"/>
              </a:buClr>
              <a:buSzPts val="1800"/>
              <a:buFont typeface="Arial"/>
              <a:buNone/>
              <a:defRPr b="0" i="0" sz="1500" u="none" cap="none" strike="noStrike">
                <a:solidFill>
                  <a:srgbClr val="888888"/>
                </a:solidFill>
                <a:latin typeface="Calibri"/>
                <a:ea typeface="Calibri"/>
                <a:cs typeface="Calibri"/>
                <a:sym typeface="Calibri"/>
              </a:defRPr>
            </a:lvl2pPr>
            <a:lvl3pPr indent="-228600" lvl="2" marL="1371600" marR="0" algn="l">
              <a:lnSpc>
                <a:spcPct val="90000"/>
              </a:lnSpc>
              <a:spcBef>
                <a:spcPts val="375"/>
              </a:spcBef>
              <a:spcAft>
                <a:spcPts val="0"/>
              </a:spcAft>
              <a:buClr>
                <a:srgbClr val="888888"/>
              </a:buClr>
              <a:buSzPts val="1500"/>
              <a:buFont typeface="Arial"/>
              <a:buNone/>
              <a:defRPr b="0" i="0" sz="1350" u="none" cap="none" strike="noStrike">
                <a:solidFill>
                  <a:srgbClr val="888888"/>
                </a:solidFill>
                <a:latin typeface="Calibri"/>
                <a:ea typeface="Calibri"/>
                <a:cs typeface="Calibri"/>
                <a:sym typeface="Calibri"/>
              </a:defRPr>
            </a:lvl3pPr>
            <a:lvl4pPr indent="-228600" lvl="3" marL="1828800" marR="0" algn="l">
              <a:lnSpc>
                <a:spcPct val="90000"/>
              </a:lnSpc>
              <a:spcBef>
                <a:spcPts val="375"/>
              </a:spcBef>
              <a:spcAft>
                <a:spcPts val="0"/>
              </a:spcAft>
              <a:buClr>
                <a:srgbClr val="888888"/>
              </a:buClr>
              <a:buSzPts val="1350"/>
              <a:buFont typeface="Arial"/>
              <a:buNone/>
              <a:defRPr b="0" i="0" sz="1200" u="none" cap="none" strike="noStrike">
                <a:solidFill>
                  <a:srgbClr val="888888"/>
                </a:solidFill>
                <a:latin typeface="Calibri"/>
                <a:ea typeface="Calibri"/>
                <a:cs typeface="Calibri"/>
                <a:sym typeface="Calibri"/>
              </a:defRPr>
            </a:lvl4pPr>
            <a:lvl5pPr indent="-228600" lvl="4" marL="2286000" marR="0" algn="l">
              <a:lnSpc>
                <a:spcPct val="90000"/>
              </a:lnSpc>
              <a:spcBef>
                <a:spcPts val="375"/>
              </a:spcBef>
              <a:spcAft>
                <a:spcPts val="0"/>
              </a:spcAft>
              <a:buClr>
                <a:srgbClr val="888888"/>
              </a:buClr>
              <a:buSzPts val="1350"/>
              <a:buFont typeface="Arial"/>
              <a:buNone/>
              <a:defRPr b="0" i="0" sz="1200" u="none" cap="none" strike="noStrike">
                <a:solidFill>
                  <a:srgbClr val="888888"/>
                </a:solidFill>
                <a:latin typeface="Calibri"/>
                <a:ea typeface="Calibri"/>
                <a:cs typeface="Calibri"/>
                <a:sym typeface="Calibri"/>
              </a:defRPr>
            </a:lvl5pPr>
            <a:lvl6pPr indent="-228600" lvl="5" marL="2743200" marR="0" algn="l">
              <a:lnSpc>
                <a:spcPct val="90000"/>
              </a:lnSpc>
              <a:spcBef>
                <a:spcPts val="375"/>
              </a:spcBef>
              <a:spcAft>
                <a:spcPts val="0"/>
              </a:spcAft>
              <a:buClr>
                <a:srgbClr val="888888"/>
              </a:buClr>
              <a:buSzPts val="1350"/>
              <a:buFont typeface="Arial"/>
              <a:buNone/>
              <a:defRPr b="0" i="0" sz="1200" u="none" cap="none" strike="noStrike">
                <a:solidFill>
                  <a:srgbClr val="888888"/>
                </a:solidFill>
                <a:latin typeface="Calibri"/>
                <a:ea typeface="Calibri"/>
                <a:cs typeface="Calibri"/>
                <a:sym typeface="Calibri"/>
              </a:defRPr>
            </a:lvl6pPr>
            <a:lvl7pPr indent="-228600" lvl="6" marL="3200400" marR="0" algn="l">
              <a:lnSpc>
                <a:spcPct val="90000"/>
              </a:lnSpc>
              <a:spcBef>
                <a:spcPts val="375"/>
              </a:spcBef>
              <a:spcAft>
                <a:spcPts val="0"/>
              </a:spcAft>
              <a:buClr>
                <a:srgbClr val="888888"/>
              </a:buClr>
              <a:buSzPts val="1350"/>
              <a:buFont typeface="Arial"/>
              <a:buNone/>
              <a:defRPr b="0" i="0" sz="1200" u="none" cap="none" strike="noStrike">
                <a:solidFill>
                  <a:srgbClr val="888888"/>
                </a:solidFill>
                <a:latin typeface="Calibri"/>
                <a:ea typeface="Calibri"/>
                <a:cs typeface="Calibri"/>
                <a:sym typeface="Calibri"/>
              </a:defRPr>
            </a:lvl7pPr>
            <a:lvl8pPr indent="-228600" lvl="7" marL="3657600" marR="0" algn="l">
              <a:lnSpc>
                <a:spcPct val="90000"/>
              </a:lnSpc>
              <a:spcBef>
                <a:spcPts val="375"/>
              </a:spcBef>
              <a:spcAft>
                <a:spcPts val="0"/>
              </a:spcAft>
              <a:buClr>
                <a:srgbClr val="888888"/>
              </a:buClr>
              <a:buSzPts val="1350"/>
              <a:buFont typeface="Arial"/>
              <a:buNone/>
              <a:defRPr b="0" i="0" sz="1200" u="none" cap="none" strike="noStrike">
                <a:solidFill>
                  <a:srgbClr val="888888"/>
                </a:solidFill>
                <a:latin typeface="Calibri"/>
                <a:ea typeface="Calibri"/>
                <a:cs typeface="Calibri"/>
                <a:sym typeface="Calibri"/>
              </a:defRPr>
            </a:lvl8pPr>
            <a:lvl9pPr indent="-228600" lvl="8" marL="4114800" marR="0" algn="l">
              <a:lnSpc>
                <a:spcPct val="90000"/>
              </a:lnSpc>
              <a:spcBef>
                <a:spcPts val="375"/>
              </a:spcBef>
              <a:spcAft>
                <a:spcPts val="0"/>
              </a:spcAft>
              <a:buClr>
                <a:srgbClr val="888888"/>
              </a:buClr>
              <a:buSzPts val="1350"/>
              <a:buFont typeface="Arial"/>
              <a:buNone/>
              <a:defRPr b="0" i="0" sz="1200" u="none" cap="none" strike="noStrike">
                <a:solidFill>
                  <a:srgbClr val="888888"/>
                </a:solidFill>
                <a:latin typeface="Calibri"/>
                <a:ea typeface="Calibri"/>
                <a:cs typeface="Calibri"/>
                <a:sym typeface="Calibri"/>
              </a:defRPr>
            </a:lvl9pPr>
          </a:lstStyle>
          <a:p/>
        </p:txBody>
      </p:sp>
      <p:sp>
        <p:nvSpPr>
          <p:cNvPr id="34" name="Google Shape;34;p12"/>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12"/>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12"/>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7" name="Shape 37"/>
        <p:cNvGrpSpPr/>
        <p:nvPr/>
      </p:nvGrpSpPr>
      <p:grpSpPr>
        <a:xfrm>
          <a:off x="0" y="0"/>
          <a:ext cx="0" cy="0"/>
          <a:chOff x="0" y="0"/>
          <a:chExt cx="0" cy="0"/>
        </a:xfrm>
      </p:grpSpPr>
      <p:sp>
        <p:nvSpPr>
          <p:cNvPr id="38" name="Google Shape;38;p13"/>
          <p:cNvSpPr txBox="1"/>
          <p:nvPr>
            <p:ph type="title"/>
          </p:nvPr>
        </p:nvSpPr>
        <p:spPr>
          <a:xfrm>
            <a:off x="628650" y="365126"/>
            <a:ext cx="7886700" cy="13257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9" name="Google Shape;39;p13"/>
          <p:cNvSpPr txBox="1"/>
          <p:nvPr>
            <p:ph idx="1" type="body"/>
          </p:nvPr>
        </p:nvSpPr>
        <p:spPr>
          <a:xfrm>
            <a:off x="628650" y="1825625"/>
            <a:ext cx="3886200" cy="43512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0" name="Google Shape;40;p13"/>
          <p:cNvSpPr txBox="1"/>
          <p:nvPr>
            <p:ph idx="2" type="body"/>
          </p:nvPr>
        </p:nvSpPr>
        <p:spPr>
          <a:xfrm>
            <a:off x="4629150" y="1825625"/>
            <a:ext cx="3886200" cy="43512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1" name="Google Shape;41;p13"/>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Google Shape;42;p13"/>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13"/>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4" name="Shape 44"/>
        <p:cNvGrpSpPr/>
        <p:nvPr/>
      </p:nvGrpSpPr>
      <p:grpSpPr>
        <a:xfrm>
          <a:off x="0" y="0"/>
          <a:ext cx="0" cy="0"/>
          <a:chOff x="0" y="0"/>
          <a:chExt cx="0" cy="0"/>
        </a:xfrm>
      </p:grpSpPr>
      <p:sp>
        <p:nvSpPr>
          <p:cNvPr id="45" name="Google Shape;45;p14"/>
          <p:cNvSpPr txBox="1"/>
          <p:nvPr>
            <p:ph type="title"/>
          </p:nvPr>
        </p:nvSpPr>
        <p:spPr>
          <a:xfrm>
            <a:off x="629841" y="365126"/>
            <a:ext cx="7886700" cy="13257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6" name="Google Shape;46;p14"/>
          <p:cNvSpPr txBox="1"/>
          <p:nvPr>
            <p:ph idx="1" type="body"/>
          </p:nvPr>
        </p:nvSpPr>
        <p:spPr>
          <a:xfrm>
            <a:off x="629842" y="1681163"/>
            <a:ext cx="3868200" cy="823800"/>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75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800"/>
              <a:buFont typeface="Arial"/>
              <a:buNone/>
              <a:defRPr b="1" i="0" sz="150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1500"/>
              <a:buFont typeface="Arial"/>
              <a:buNone/>
              <a:defRPr b="1" i="0" sz="135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9pPr>
          </a:lstStyle>
          <a:p/>
        </p:txBody>
      </p:sp>
      <p:sp>
        <p:nvSpPr>
          <p:cNvPr id="47" name="Google Shape;47;p14"/>
          <p:cNvSpPr txBox="1"/>
          <p:nvPr>
            <p:ph idx="2" type="body"/>
          </p:nvPr>
        </p:nvSpPr>
        <p:spPr>
          <a:xfrm>
            <a:off x="629842" y="2505075"/>
            <a:ext cx="3868200" cy="36846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8" name="Google Shape;48;p14"/>
          <p:cNvSpPr txBox="1"/>
          <p:nvPr>
            <p:ph idx="3" type="body"/>
          </p:nvPr>
        </p:nvSpPr>
        <p:spPr>
          <a:xfrm>
            <a:off x="4629150" y="1681163"/>
            <a:ext cx="3887400" cy="823800"/>
          </a:xfrm>
          <a:prstGeom prst="rect">
            <a:avLst/>
          </a:prstGeom>
          <a:noFill/>
          <a:ln>
            <a:noFill/>
          </a:ln>
        </p:spPr>
        <p:txBody>
          <a:bodyPr anchorCtr="0" anchor="b" bIns="91425" lIns="91425" spcFirstLastPara="1" rIns="91425" wrap="square" tIns="91425">
            <a:noAutofit/>
          </a:bodyPr>
          <a:lstStyle>
            <a:lvl1pPr indent="-228600" lvl="0" marL="457200" marR="0" algn="l">
              <a:lnSpc>
                <a:spcPct val="90000"/>
              </a:lnSpc>
              <a:spcBef>
                <a:spcPts val="75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800"/>
              <a:buFont typeface="Arial"/>
              <a:buNone/>
              <a:defRPr b="1" i="0" sz="150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1500"/>
              <a:buFont typeface="Arial"/>
              <a:buNone/>
              <a:defRPr b="1" i="0" sz="135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1350"/>
              <a:buFont typeface="Arial"/>
              <a:buNone/>
              <a:defRPr b="1" i="0" sz="1200" u="none" cap="none" strike="noStrike">
                <a:solidFill>
                  <a:schemeClr val="dk1"/>
                </a:solidFill>
                <a:latin typeface="Calibri"/>
                <a:ea typeface="Calibri"/>
                <a:cs typeface="Calibri"/>
                <a:sym typeface="Calibri"/>
              </a:defRPr>
            </a:lvl9pPr>
          </a:lstStyle>
          <a:p/>
        </p:txBody>
      </p:sp>
      <p:sp>
        <p:nvSpPr>
          <p:cNvPr id="49" name="Google Shape;49;p14"/>
          <p:cNvSpPr txBox="1"/>
          <p:nvPr>
            <p:ph idx="4" type="body"/>
          </p:nvPr>
        </p:nvSpPr>
        <p:spPr>
          <a:xfrm>
            <a:off x="4629150" y="2505075"/>
            <a:ext cx="3887400" cy="3684600"/>
          </a:xfrm>
          <a:prstGeom prst="rect">
            <a:avLst/>
          </a:prstGeom>
          <a:noFill/>
          <a:ln>
            <a:noFill/>
          </a:ln>
        </p:spPr>
        <p:txBody>
          <a:bodyPr anchorCtr="0" anchor="t" bIns="91425" lIns="91425" spcFirstLastPara="1" rIns="91425" wrap="square" tIns="91425">
            <a:noAutofit/>
          </a:bodyPr>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50" name="Google Shape;50;p14"/>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Google Shape;51;p14"/>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14"/>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3" name="Shape 53"/>
        <p:cNvGrpSpPr/>
        <p:nvPr/>
      </p:nvGrpSpPr>
      <p:grpSpPr>
        <a:xfrm>
          <a:off x="0" y="0"/>
          <a:ext cx="0" cy="0"/>
          <a:chOff x="0" y="0"/>
          <a:chExt cx="0" cy="0"/>
        </a:xfrm>
      </p:grpSpPr>
      <p:sp>
        <p:nvSpPr>
          <p:cNvPr id="54" name="Google Shape;54;p15"/>
          <p:cNvSpPr txBox="1"/>
          <p:nvPr>
            <p:ph type="title"/>
          </p:nvPr>
        </p:nvSpPr>
        <p:spPr>
          <a:xfrm>
            <a:off x="628650" y="365126"/>
            <a:ext cx="7886700" cy="1325700"/>
          </a:xfrm>
          <a:prstGeom prst="rect">
            <a:avLst/>
          </a:prstGeom>
          <a:noFill/>
          <a:ln>
            <a:noFill/>
          </a:ln>
        </p:spPr>
        <p:txBody>
          <a:bodyPr anchorCtr="0" anchor="ctr"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33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55" name="Google Shape;55;p15"/>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15"/>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15"/>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629841" y="457200"/>
            <a:ext cx="2949300" cy="1600200"/>
          </a:xfrm>
          <a:prstGeom prst="rect">
            <a:avLst/>
          </a:prstGeom>
          <a:noFill/>
          <a:ln>
            <a:noFill/>
          </a:ln>
        </p:spPr>
        <p:txBody>
          <a:bodyPr anchorCtr="0" anchor="b"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60" name="Google Shape;60;p16"/>
          <p:cNvSpPr txBox="1"/>
          <p:nvPr>
            <p:ph idx="1" type="body"/>
          </p:nvPr>
        </p:nvSpPr>
        <p:spPr>
          <a:xfrm>
            <a:off x="3887391" y="987426"/>
            <a:ext cx="4629300" cy="4873500"/>
          </a:xfrm>
          <a:prstGeom prst="rect">
            <a:avLst/>
          </a:prstGeom>
          <a:noFill/>
          <a:ln>
            <a:noFill/>
          </a:ln>
        </p:spPr>
        <p:txBody>
          <a:bodyPr anchorCtr="0" anchor="t" bIns="91425" lIns="91425" spcFirstLastPara="1" rIns="91425" wrap="square" tIns="91425">
            <a:noAutofit/>
          </a:bodyPr>
          <a:lstStyle>
            <a:lvl1pPr indent="-381000" lvl="0" marL="457200" marR="0" algn="l">
              <a:lnSpc>
                <a:spcPct val="90000"/>
              </a:lnSpc>
              <a:spcBef>
                <a:spcPts val="75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61" name="Google Shape;61;p16"/>
          <p:cNvSpPr txBox="1"/>
          <p:nvPr>
            <p:ph idx="2" type="body"/>
          </p:nvPr>
        </p:nvSpPr>
        <p:spPr>
          <a:xfrm>
            <a:off x="629841" y="2057400"/>
            <a:ext cx="2949300" cy="3811500"/>
          </a:xfrm>
          <a:prstGeom prst="rect">
            <a:avLst/>
          </a:prstGeom>
          <a:noFill/>
          <a:ln>
            <a:noFill/>
          </a:ln>
        </p:spPr>
        <p:txBody>
          <a:bodyPr anchorCtr="0" anchor="t" bIns="91425" lIns="91425" spcFirstLastPara="1" rIns="91425" wrap="square" tIns="91425">
            <a:noAutofit/>
          </a:bodyPr>
          <a:lstStyle>
            <a:lvl1pPr indent="-228600" lvl="0" marL="457200" marR="0" algn="l">
              <a:lnSpc>
                <a:spcPct val="90000"/>
              </a:lnSpc>
              <a:spcBef>
                <a:spcPts val="75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800"/>
              <a:buFont typeface="Arial"/>
              <a:buNone/>
              <a:defRPr b="0" i="0" sz="105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1500"/>
              <a:buFont typeface="Arial"/>
              <a:buNone/>
              <a:defRPr b="0" i="0" sz="90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9pPr>
          </a:lstStyle>
          <a:p/>
        </p:txBody>
      </p:sp>
      <p:sp>
        <p:nvSpPr>
          <p:cNvPr id="62" name="Google Shape;62;p16"/>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16"/>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16"/>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629841" y="457200"/>
            <a:ext cx="2949300" cy="1600200"/>
          </a:xfrm>
          <a:prstGeom prst="rect">
            <a:avLst/>
          </a:prstGeom>
          <a:noFill/>
          <a:ln>
            <a:noFill/>
          </a:ln>
        </p:spPr>
        <p:txBody>
          <a:bodyPr anchorCtr="0" anchor="b" bIns="91425" lIns="91425" spcFirstLastPara="1" rIns="91425" wrap="square" tIns="91425">
            <a:noAutofit/>
          </a:bodyPr>
          <a:lstStyle>
            <a:lvl1pPr lvl="0" marR="0" algn="l">
              <a:lnSpc>
                <a:spcPct val="90000"/>
              </a:lnSpc>
              <a:spcBef>
                <a:spcPts val="0"/>
              </a:spcBef>
              <a:spcAft>
                <a:spcPts val="0"/>
              </a:spcAft>
              <a:buClr>
                <a:schemeClr val="dk1"/>
              </a:buClr>
              <a:buSzPts val="1400"/>
              <a:buFont typeface="Calibri"/>
              <a:buNone/>
              <a:defRPr b="0" i="0" sz="2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67" name="Google Shape;67;p17"/>
          <p:cNvSpPr/>
          <p:nvPr>
            <p:ph idx="2" type="pic"/>
          </p:nvPr>
        </p:nvSpPr>
        <p:spPr>
          <a:xfrm>
            <a:off x="3887391" y="987426"/>
            <a:ext cx="4629300" cy="4873500"/>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75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14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4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4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4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4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4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400"/>
              <a:buFont typeface="Arial"/>
              <a:buNone/>
              <a:defRPr b="0" i="0" sz="1500" u="none" cap="none" strike="noStrike">
                <a:solidFill>
                  <a:schemeClr val="dk1"/>
                </a:solidFill>
                <a:latin typeface="Calibri"/>
                <a:ea typeface="Calibri"/>
                <a:cs typeface="Calibri"/>
                <a:sym typeface="Calibri"/>
              </a:defRPr>
            </a:lvl9pPr>
          </a:lstStyle>
          <a:p/>
        </p:txBody>
      </p:sp>
      <p:sp>
        <p:nvSpPr>
          <p:cNvPr id="68" name="Google Shape;68;p17"/>
          <p:cNvSpPr txBox="1"/>
          <p:nvPr>
            <p:ph idx="1" type="body"/>
          </p:nvPr>
        </p:nvSpPr>
        <p:spPr>
          <a:xfrm>
            <a:off x="629841" y="2057400"/>
            <a:ext cx="2949300" cy="3811500"/>
          </a:xfrm>
          <a:prstGeom prst="rect">
            <a:avLst/>
          </a:prstGeom>
          <a:noFill/>
          <a:ln>
            <a:noFill/>
          </a:ln>
        </p:spPr>
        <p:txBody>
          <a:bodyPr anchorCtr="0" anchor="t" bIns="91425" lIns="91425" spcFirstLastPara="1" rIns="91425" wrap="square" tIns="91425">
            <a:noAutofit/>
          </a:bodyPr>
          <a:lstStyle>
            <a:lvl1pPr indent="-228600" lvl="0" marL="457200" marR="0" algn="l">
              <a:lnSpc>
                <a:spcPct val="90000"/>
              </a:lnSpc>
              <a:spcBef>
                <a:spcPts val="75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800"/>
              <a:buFont typeface="Arial"/>
              <a:buNone/>
              <a:defRPr b="0" i="0" sz="105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1500"/>
              <a:buFont typeface="Arial"/>
              <a:buNone/>
              <a:defRPr b="0" i="0" sz="90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1350"/>
              <a:buFont typeface="Arial"/>
              <a:buNone/>
              <a:defRPr b="0" i="0" sz="750" u="none" cap="none" strike="noStrike">
                <a:solidFill>
                  <a:schemeClr val="dk1"/>
                </a:solidFill>
                <a:latin typeface="Calibri"/>
                <a:ea typeface="Calibri"/>
                <a:cs typeface="Calibri"/>
                <a:sym typeface="Calibri"/>
              </a:defRPr>
            </a:lvl9pPr>
          </a:lstStyle>
          <a:p/>
        </p:txBody>
      </p:sp>
      <p:sp>
        <p:nvSpPr>
          <p:cNvPr id="69" name="Google Shape;69;p17"/>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7"/>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7"/>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image" Target="../media/image1.png"/><Relationship Id="rId3" Type="http://schemas.openxmlformats.org/officeDocument/2006/relationships/image" Target="../media/image7.png"/><Relationship Id="rId4" Type="http://schemas.openxmlformats.org/officeDocument/2006/relationships/slideLayout" Target="../slideLayouts/slideLayout1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628650" y="365126"/>
            <a:ext cx="7886700" cy="1325700"/>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chemeClr val="dk1"/>
              </a:buClr>
              <a:buSzPts val="14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8"/>
          <p:cNvSpPr txBox="1"/>
          <p:nvPr>
            <p:ph idx="1" type="body"/>
          </p:nvPr>
        </p:nvSpPr>
        <p:spPr>
          <a:xfrm>
            <a:off x="628650" y="1825625"/>
            <a:ext cx="7886700" cy="4351200"/>
          </a:xfrm>
          <a:prstGeom prst="rect">
            <a:avLst/>
          </a:prstGeom>
          <a:noFill/>
          <a:ln>
            <a:noFill/>
          </a:ln>
        </p:spPr>
        <p:txBody>
          <a:bodyPr anchorCtr="0" anchor="t" bIns="91425" lIns="91425" spcFirstLastPara="1" rIns="91425" wrap="square" tIns="91425">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628650" y="6356351"/>
            <a:ext cx="20574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3028950" y="6356351"/>
            <a:ext cx="3086100" cy="3651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84" name="Shape 84"/>
        <p:cNvGrpSpPr/>
        <p:nvPr/>
      </p:nvGrpSpPr>
      <p:grpSpPr>
        <a:xfrm>
          <a:off x="0" y="0"/>
          <a:ext cx="0" cy="0"/>
          <a:chOff x="0" y="0"/>
          <a:chExt cx="0" cy="0"/>
        </a:xfrm>
      </p:grpSpPr>
      <p:sp>
        <p:nvSpPr>
          <p:cNvPr id="85" name="Google Shape;85;p20"/>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86" name="Google Shape;86;p20"/>
          <p:cNvSpPr/>
          <p:nvPr/>
        </p:nvSpPr>
        <p:spPr>
          <a:xfrm>
            <a:off x="92075" y="101600"/>
            <a:ext cx="8959850" cy="6664325"/>
          </a:xfrm>
          <a:prstGeom prst="roundRect">
            <a:avLst>
              <a:gd fmla="val 375" name="adj"/>
            </a:avLst>
          </a:prstGeom>
          <a:blipFill rotWithShape="1">
            <a:blip r:embed="rId1">
              <a:alphaModFix/>
            </a:blip>
            <a:stretch>
              <a:fillRect b="0" l="0" r="0" t="0"/>
            </a:stretch>
          </a:blip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grpSp>
        <p:nvGrpSpPr>
          <p:cNvPr id="87" name="Google Shape;87;p20"/>
          <p:cNvGrpSpPr/>
          <p:nvPr/>
        </p:nvGrpSpPr>
        <p:grpSpPr>
          <a:xfrm>
            <a:off x="346075" y="2943225"/>
            <a:ext cx="7146925" cy="2463800"/>
            <a:chOff x="346075" y="2943225"/>
            <a:chExt cx="7146925" cy="2463800"/>
          </a:xfrm>
        </p:grpSpPr>
        <p:pic>
          <p:nvPicPr>
            <p:cNvPr id="88" name="Google Shape;88;p20"/>
            <p:cNvPicPr preferRelativeResize="0"/>
            <p:nvPr/>
          </p:nvPicPr>
          <p:blipFill rotWithShape="1">
            <a:blip r:embed="rId2">
              <a:alphaModFix/>
            </a:blip>
            <a:srcRect b="0" l="0" r="0" t="0"/>
            <a:stretch/>
          </p:blipFill>
          <p:spPr>
            <a:xfrm>
              <a:off x="347662" y="2944812"/>
              <a:ext cx="7143750" cy="2462212"/>
            </a:xfrm>
            <a:prstGeom prst="rect">
              <a:avLst/>
            </a:prstGeom>
            <a:noFill/>
            <a:ln>
              <a:noFill/>
            </a:ln>
          </p:spPr>
        </p:pic>
        <p:sp>
          <p:nvSpPr>
            <p:cNvPr id="89" name="Google Shape;89;p20"/>
            <p:cNvSpPr txBox="1"/>
            <p:nvPr/>
          </p:nvSpPr>
          <p:spPr>
            <a:xfrm>
              <a:off x="346075" y="2943225"/>
              <a:ext cx="7146925" cy="2463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grpSp>
      <p:grpSp>
        <p:nvGrpSpPr>
          <p:cNvPr id="90" name="Google Shape;90;p20"/>
          <p:cNvGrpSpPr/>
          <p:nvPr/>
        </p:nvGrpSpPr>
        <p:grpSpPr>
          <a:xfrm>
            <a:off x="7570787" y="2944812"/>
            <a:ext cx="1195387" cy="2462212"/>
            <a:chOff x="7570787" y="2944812"/>
            <a:chExt cx="1195387" cy="2462212"/>
          </a:xfrm>
        </p:grpSpPr>
        <p:pic>
          <p:nvPicPr>
            <p:cNvPr id="91" name="Google Shape;91;p20"/>
            <p:cNvPicPr preferRelativeResize="0"/>
            <p:nvPr/>
          </p:nvPicPr>
          <p:blipFill rotWithShape="1">
            <a:blip r:embed="rId3">
              <a:alphaModFix/>
            </a:blip>
            <a:srcRect b="0" l="0" r="0" t="0"/>
            <a:stretch/>
          </p:blipFill>
          <p:spPr>
            <a:xfrm>
              <a:off x="7570787" y="2944812"/>
              <a:ext cx="1195387" cy="2462212"/>
            </a:xfrm>
            <a:prstGeom prst="rect">
              <a:avLst/>
            </a:prstGeom>
            <a:noFill/>
            <a:ln>
              <a:noFill/>
            </a:ln>
          </p:spPr>
        </p:pic>
        <p:sp>
          <p:nvSpPr>
            <p:cNvPr id="92" name="Google Shape;92;p20"/>
            <p:cNvSpPr txBox="1"/>
            <p:nvPr/>
          </p:nvSpPr>
          <p:spPr>
            <a:xfrm>
              <a:off x="7572375" y="2944812"/>
              <a:ext cx="1190625" cy="245903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grpSp>
      <p:sp>
        <p:nvSpPr>
          <p:cNvPr id="93" name="Google Shape;93;p20"/>
          <p:cNvSpPr txBox="1"/>
          <p:nvPr/>
        </p:nvSpPr>
        <p:spPr>
          <a:xfrm>
            <a:off x="7712075" y="3136900"/>
            <a:ext cx="911225" cy="2074862"/>
          </a:xfrm>
          <a:prstGeom prst="rect">
            <a:avLst/>
          </a:prstGeom>
          <a:solidFill>
            <a:srgbClr val="B5AE53">
              <a:alpha val="69411"/>
            </a:srgbClr>
          </a:solidFill>
          <a:ln cap="flat" cmpd="sng" w="9525">
            <a:solidFill>
              <a:srgbClr val="6B7D7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94" name="Google Shape;94;p20"/>
          <p:cNvSpPr txBox="1"/>
          <p:nvPr/>
        </p:nvSpPr>
        <p:spPr>
          <a:xfrm>
            <a:off x="446087" y="3055937"/>
            <a:ext cx="6946900" cy="2244725"/>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95" name="Google Shape;95;p20"/>
          <p:cNvSpPr txBox="1"/>
          <p:nvPr/>
        </p:nvSpPr>
        <p:spPr>
          <a:xfrm>
            <a:off x="541337" y="4559300"/>
            <a:ext cx="6756400" cy="66357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96" name="Google Shape;96;p20"/>
          <p:cNvSpPr txBox="1"/>
          <p:nvPr/>
        </p:nvSpPr>
        <p:spPr>
          <a:xfrm>
            <a:off x="539750" y="3140075"/>
            <a:ext cx="6759575" cy="2076450"/>
          </a:xfrm>
          <a:prstGeom prst="rect">
            <a:avLst/>
          </a:prstGeom>
          <a:noFill/>
          <a:ln cap="flat" cmpd="dbl" w="9525">
            <a:solidFill>
              <a:srgbClr val="6B7D7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97" name="Google Shape;97;p20"/>
          <p:cNvSpPr txBox="1"/>
          <p:nvPr>
            <p:ph idx="1" type="body"/>
          </p:nvPr>
        </p:nvSpPr>
        <p:spPr>
          <a:xfrm>
            <a:off x="457200" y="1752600"/>
            <a:ext cx="8229600" cy="4373562"/>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chemeClr val="accent1"/>
              </a:buClr>
              <a:buSzPts val="2400"/>
              <a:buFont typeface="Arial"/>
              <a:buChar char="•"/>
              <a:defRPr b="0" i="0" sz="2400" u="none" cap="none" strike="noStrike">
                <a:solidFill>
                  <a:schemeClr val="dk2"/>
                </a:solidFill>
                <a:latin typeface="Century Gothic"/>
                <a:ea typeface="Century Gothic"/>
                <a:cs typeface="Century Gothic"/>
                <a:sym typeface="Century Gothic"/>
              </a:defRPr>
            </a:lvl1pPr>
            <a:lvl2pPr indent="-355600" lvl="1" marL="914400" marR="0" rtl="0" algn="l">
              <a:lnSpc>
                <a:spcPct val="100000"/>
              </a:lnSpc>
              <a:spcBef>
                <a:spcPts val="400"/>
              </a:spcBef>
              <a:spcAft>
                <a:spcPts val="0"/>
              </a:spcAft>
              <a:buClr>
                <a:schemeClr val="accent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lnSpc>
                <a:spcPct val="100000"/>
              </a:lnSpc>
              <a:spcBef>
                <a:spcPts val="360"/>
              </a:spcBef>
              <a:spcAft>
                <a:spcPts val="0"/>
              </a:spcAft>
              <a:buClr>
                <a:schemeClr val="accent3"/>
              </a:buClr>
              <a:buSzPts val="1800"/>
              <a:buFont typeface="Arial"/>
              <a:buChar char="•"/>
              <a:defRPr b="0" i="0" sz="1800" u="none" cap="none" strike="noStrike">
                <a:solidFill>
                  <a:schemeClr val="dk2"/>
                </a:solidFill>
                <a:latin typeface="Century Gothic"/>
                <a:ea typeface="Century Gothic"/>
                <a:cs typeface="Century Gothic"/>
                <a:sym typeface="Century Gothic"/>
              </a:defRPr>
            </a:lvl3pPr>
            <a:lvl4pPr indent="-330200" lvl="3" marL="1828800" marR="0" rtl="0" algn="l">
              <a:lnSpc>
                <a:spcPct val="100000"/>
              </a:lnSpc>
              <a:spcBef>
                <a:spcPts val="320"/>
              </a:spcBef>
              <a:spcAft>
                <a:spcPts val="0"/>
              </a:spcAft>
              <a:buClr>
                <a:schemeClr val="accent4"/>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lnSpc>
                <a:spcPct val="100000"/>
              </a:lnSpc>
              <a:spcBef>
                <a:spcPts val="320"/>
              </a:spcBef>
              <a:spcAft>
                <a:spcPts val="0"/>
              </a:spcAft>
              <a:buClr>
                <a:schemeClr val="accent5"/>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17500" lvl="5" marL="2743200" marR="0" rtl="0" algn="l">
              <a:lnSpc>
                <a:spcPct val="100000"/>
              </a:lnSpc>
              <a:spcBef>
                <a:spcPts val="280"/>
              </a:spcBef>
              <a:spcAft>
                <a:spcPts val="0"/>
              </a:spcAft>
              <a:buClr>
                <a:schemeClr val="accent1"/>
              </a:buClr>
              <a:buSzPts val="1400"/>
              <a:buFont typeface="Arial"/>
              <a:buChar char="•"/>
              <a:defRPr b="0" i="0" sz="1400" u="none" cap="none" strike="noStrike">
                <a:solidFill>
                  <a:schemeClr val="dk2"/>
                </a:solidFill>
                <a:latin typeface="Century Gothic"/>
                <a:ea typeface="Century Gothic"/>
                <a:cs typeface="Century Gothic"/>
                <a:sym typeface="Century Gothic"/>
              </a:defRPr>
            </a:lvl6pPr>
            <a:lvl7pPr indent="-317500" lvl="6" marL="3200400" marR="0" rtl="0" algn="l">
              <a:lnSpc>
                <a:spcPct val="100000"/>
              </a:lnSpc>
              <a:spcBef>
                <a:spcPts val="280"/>
              </a:spcBef>
              <a:spcAft>
                <a:spcPts val="0"/>
              </a:spcAft>
              <a:buClr>
                <a:schemeClr val="accent2"/>
              </a:buClr>
              <a:buSzPts val="1400"/>
              <a:buFont typeface="Arial"/>
              <a:buChar char="•"/>
              <a:defRPr b="0" i="0" sz="1400" u="none" cap="none" strike="noStrike">
                <a:solidFill>
                  <a:schemeClr val="dk2"/>
                </a:solidFill>
                <a:latin typeface="Century Gothic"/>
                <a:ea typeface="Century Gothic"/>
                <a:cs typeface="Century Gothic"/>
                <a:sym typeface="Century Gothic"/>
              </a:defRPr>
            </a:lvl7pPr>
            <a:lvl8pPr indent="-317500" lvl="7" marL="3657600" marR="0" rtl="0" algn="l">
              <a:lnSpc>
                <a:spcPct val="100000"/>
              </a:lnSpc>
              <a:spcBef>
                <a:spcPts val="280"/>
              </a:spcBef>
              <a:spcAft>
                <a:spcPts val="0"/>
              </a:spcAft>
              <a:buClr>
                <a:schemeClr val="accent3"/>
              </a:buClr>
              <a:buSzPts val="1400"/>
              <a:buFont typeface="Arial"/>
              <a:buChar char="•"/>
              <a:defRPr b="0" i="0" sz="1400" u="none" cap="none" strike="noStrike">
                <a:solidFill>
                  <a:schemeClr val="dk2"/>
                </a:solidFill>
                <a:latin typeface="Century Gothic"/>
                <a:ea typeface="Century Gothic"/>
                <a:cs typeface="Century Gothic"/>
                <a:sym typeface="Century Gothic"/>
              </a:defRPr>
            </a:lvl8pPr>
            <a:lvl9pPr indent="-317500" lvl="8" marL="4114800" marR="0" rtl="0" algn="l">
              <a:lnSpc>
                <a:spcPct val="100000"/>
              </a:lnSpc>
              <a:spcBef>
                <a:spcPts val="280"/>
              </a:spcBef>
              <a:spcAft>
                <a:spcPts val="0"/>
              </a:spcAft>
              <a:buClr>
                <a:schemeClr val="accent4"/>
              </a:buClr>
              <a:buSzPts val="14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98" name="Google Shape;98;p20"/>
          <p:cNvSpPr txBox="1"/>
          <p:nvPr>
            <p:ph type="title"/>
          </p:nvPr>
        </p:nvSpPr>
        <p:spPr>
          <a:xfrm>
            <a:off x="425450" y="407987"/>
            <a:ext cx="8261350" cy="1039812"/>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6B7C72"/>
              </a:buClr>
              <a:buSzPts val="1400"/>
              <a:buFont typeface="Book Antiqua"/>
              <a:buNone/>
              <a:defRPr b="0" i="0" sz="3500" u="none" cap="none" strike="noStrike">
                <a:solidFill>
                  <a:srgbClr val="6B7C72"/>
                </a:solidFill>
                <a:latin typeface="Book Antiqua"/>
                <a:ea typeface="Book Antiqua"/>
                <a:cs typeface="Book Antiqua"/>
                <a:sym typeface="Book Antiqu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9" name="Google Shape;99;p2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0" name="Google Shape;100;p2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1" name="Google Shape;101;p20"/>
          <p:cNvSpPr txBox="1"/>
          <p:nvPr>
            <p:ph idx="12" type="sldNum"/>
          </p:nvPr>
        </p:nvSpPr>
        <p:spPr>
          <a:xfrm>
            <a:off x="7786687" y="4625975"/>
            <a:ext cx="762000" cy="4572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47534C"/>
              </a:buClr>
              <a:buSzPts val="2800"/>
              <a:buFont typeface="Times New Roman"/>
              <a:buNone/>
              <a:defRPr b="0" i="0" sz="2800" u="none" cap="none" strike="noStrike">
                <a:solidFill>
                  <a:srgbClr val="47534C"/>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ocs.google.com/document/d/1fk0CwRBTydFBr0GDuSj-pfT6Bqs8Mypqa5wdzO1nGzA/ed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pic>
        <p:nvPicPr>
          <p:cNvPr id="112" name="Google Shape;112;p1"/>
          <p:cNvPicPr preferRelativeResize="0"/>
          <p:nvPr/>
        </p:nvPicPr>
        <p:blipFill rotWithShape="1">
          <a:blip r:embed="rId3">
            <a:alphaModFix/>
          </a:blip>
          <a:srcRect b="0" l="0" r="0" t="0"/>
          <a:stretch/>
        </p:blipFill>
        <p:spPr>
          <a:xfrm>
            <a:off x="0" y="203200"/>
            <a:ext cx="9144000" cy="6441600"/>
          </a:xfrm>
          <a:prstGeom prst="rect">
            <a:avLst/>
          </a:prstGeom>
          <a:noFill/>
          <a:ln>
            <a:noFill/>
          </a:ln>
        </p:spPr>
      </p:pic>
      <p:sp>
        <p:nvSpPr>
          <p:cNvPr id="113" name="Google Shape;113;p1"/>
          <p:cNvSpPr txBox="1"/>
          <p:nvPr/>
        </p:nvSpPr>
        <p:spPr>
          <a:xfrm>
            <a:off x="899600" y="1988871"/>
            <a:ext cx="3888300" cy="2209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4000"/>
              <a:buFont typeface="Comic Sans MS"/>
              <a:buNone/>
            </a:pPr>
            <a:r>
              <a:t/>
            </a:r>
            <a:endParaRPr b="1" i="0" sz="4000" u="none" cap="none" strike="noStrike">
              <a:solidFill>
                <a:schemeClr val="dk1"/>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chemeClr val="dk1"/>
              </a:buClr>
              <a:buSzPts val="4000"/>
              <a:buFont typeface="Comic Sans MS"/>
              <a:buNone/>
            </a:pPr>
            <a:r>
              <a:rPr b="1" i="0" lang="en-US" sz="4000" u="none" cap="none" strike="noStrike">
                <a:solidFill>
                  <a:schemeClr val="dk1"/>
                </a:solidFill>
                <a:latin typeface="Verdana"/>
                <a:ea typeface="Verdana"/>
                <a:cs typeface="Verdana"/>
                <a:sym typeface="Verdana"/>
              </a:rPr>
              <a:t>GREBAK</a:t>
            </a:r>
            <a:endParaRPr b="0" i="0" sz="4000" u="none" cap="none" strike="noStrike">
              <a:solidFill>
                <a:schemeClr val="lt1"/>
              </a:solidFill>
              <a:latin typeface="Verdana"/>
              <a:ea typeface="Verdana"/>
              <a:cs typeface="Verdana"/>
              <a:sym typeface="Verdana"/>
            </a:endParaRPr>
          </a:p>
        </p:txBody>
      </p:sp>
      <p:pic>
        <p:nvPicPr>
          <p:cNvPr id="114" name="Google Shape;114;p1"/>
          <p:cNvPicPr preferRelativeResize="0"/>
          <p:nvPr/>
        </p:nvPicPr>
        <p:blipFill rotWithShape="1">
          <a:blip r:embed="rId4">
            <a:alphaModFix/>
          </a:blip>
          <a:srcRect b="0" l="0" r="0" t="43845"/>
          <a:stretch/>
        </p:blipFill>
        <p:spPr>
          <a:xfrm>
            <a:off x="5724128" y="5589240"/>
            <a:ext cx="2852400" cy="461100"/>
          </a:xfrm>
          <a:prstGeom prst="rect">
            <a:avLst/>
          </a:prstGeom>
          <a:noFill/>
          <a:ln>
            <a:noFill/>
          </a:ln>
        </p:spPr>
      </p:pic>
      <p:sp>
        <p:nvSpPr>
          <p:cNvPr id="115" name="Google Shape;115;p1"/>
          <p:cNvSpPr txBox="1"/>
          <p:nvPr/>
        </p:nvSpPr>
        <p:spPr>
          <a:xfrm>
            <a:off x="6876256" y="6093296"/>
            <a:ext cx="1728300" cy="215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1" i="0" lang="en-US" sz="800" u="none" cap="none" strike="noStrike">
                <a:solidFill>
                  <a:schemeClr val="lt1"/>
                </a:solidFill>
                <a:latin typeface="Oswald"/>
                <a:ea typeface="Oswald"/>
                <a:cs typeface="Oswald"/>
                <a:sym typeface="Oswald"/>
              </a:rPr>
              <a:t>WWW.IARETXABALETA.COM</a:t>
            </a:r>
            <a:endParaRPr b="1" i="0" sz="800" u="none" cap="none" strike="noStrike">
              <a:solidFill>
                <a:schemeClr val="lt1"/>
              </a:solidFill>
              <a:latin typeface="Oswald"/>
              <a:ea typeface="Oswald"/>
              <a:cs typeface="Oswald"/>
              <a:sym typeface="Oswald"/>
            </a:endParaRPr>
          </a:p>
        </p:txBody>
      </p:sp>
      <p:pic>
        <p:nvPicPr>
          <p:cNvPr id="116" name="Google Shape;116;p1"/>
          <p:cNvPicPr preferRelativeResize="0"/>
          <p:nvPr/>
        </p:nvPicPr>
        <p:blipFill rotWithShape="1">
          <a:blip r:embed="rId5">
            <a:alphaModFix/>
          </a:blip>
          <a:srcRect b="0" l="0" r="0" t="0"/>
          <a:stretch/>
        </p:blipFill>
        <p:spPr>
          <a:xfrm>
            <a:off x="4693368" y="1772816"/>
            <a:ext cx="3837000" cy="3197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txBox="1"/>
          <p:nvPr>
            <p:ph type="title"/>
          </p:nvPr>
        </p:nvSpPr>
        <p:spPr>
          <a:xfrm>
            <a:off x="923933" y="620688"/>
            <a:ext cx="8229600" cy="990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t>Zein da prozedura?</a:t>
            </a:r>
            <a:endParaRPr/>
          </a:p>
        </p:txBody>
      </p:sp>
      <p:sp>
        <p:nvSpPr>
          <p:cNvPr id="122" name="Google Shape;122;p2"/>
          <p:cNvSpPr txBox="1"/>
          <p:nvPr>
            <p:ph idx="1" type="body"/>
          </p:nvPr>
        </p:nvSpPr>
        <p:spPr>
          <a:xfrm>
            <a:off x="948476" y="1844824"/>
            <a:ext cx="7909800" cy="33702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900"/>
              </a:spcBef>
              <a:spcAft>
                <a:spcPts val="0"/>
              </a:spcAft>
              <a:buClr>
                <a:schemeClr val="dk1"/>
              </a:buClr>
              <a:buSzPts val="2100"/>
              <a:buFont typeface="Comic Sans MS"/>
              <a:buNone/>
            </a:pPr>
            <a:r>
              <a:rPr lang="en-US" sz="1400"/>
              <a:t>1. Barne-arrazoiengatik ez bada behintzat, greba-proposamena egiteko, idatzizko deialdi frogagarri eta orokor bat egon behar da (egunkariak, sindikatuen deialdia...). </a:t>
            </a:r>
            <a:endParaRPr sz="1400"/>
          </a:p>
          <a:p>
            <a:pPr indent="0" lvl="0" marL="0" rtl="0" algn="just">
              <a:lnSpc>
                <a:spcPct val="100000"/>
              </a:lnSpc>
              <a:spcBef>
                <a:spcPts val="900"/>
              </a:spcBef>
              <a:spcAft>
                <a:spcPts val="0"/>
              </a:spcAft>
              <a:buClr>
                <a:schemeClr val="dk1"/>
              </a:buClr>
              <a:buSzPts val="2100"/>
              <a:buFont typeface="Comic Sans MS"/>
              <a:buNone/>
            </a:pPr>
            <a:r>
              <a:rPr lang="en-US" sz="1400"/>
              <a:t>2. Greba, lan-etenaldi edo eskolara ez etortzeko proposamenak Ikasketa Buruari aurkeztu beharko dizkio idatziz, gutxienez deialdiaren eguna baino 2 lanegun lehenago eta, bertan, zeinek konbokatzen duen, zein egunetan eta ordutan,  zer jarduera programatu diren eta deialdirako garrantzitsuak diren datuak adierazi beharko dira. Deialdi horretan ez badator zehaztuta mobilizazioaren ordutegia kontsideratuko da proposamen horrekin gehienez bi orduko etenaldia egin ahal izango dela.</a:t>
            </a:r>
            <a:endParaRPr sz="1400"/>
          </a:p>
          <a:p>
            <a:pPr indent="0" lvl="0" marL="0" rtl="0" algn="just">
              <a:lnSpc>
                <a:spcPct val="100000"/>
              </a:lnSpc>
              <a:spcBef>
                <a:spcPts val="900"/>
              </a:spcBef>
              <a:spcAft>
                <a:spcPts val="0"/>
              </a:spcAft>
              <a:buClr>
                <a:schemeClr val="dk1"/>
              </a:buClr>
              <a:buSzPts val="2100"/>
              <a:buFont typeface="Comic Sans MS"/>
              <a:buNone/>
            </a:pPr>
            <a:r>
              <a:rPr lang="en-US" sz="1400"/>
              <a:t>3. Ordezkariak, bere taldeko kide guztien eta irakaslearen aurrean, deialdiaren jakinarazpen oso-osoa irakurri beharko du ikastordu baten hasieran edo bukaeran. </a:t>
            </a:r>
            <a:endParaRPr sz="1400"/>
          </a:p>
          <a:p>
            <a:pPr indent="0" lvl="0" marL="0" rtl="0" algn="just">
              <a:lnSpc>
                <a:spcPct val="100000"/>
              </a:lnSpc>
              <a:spcBef>
                <a:spcPts val="900"/>
              </a:spcBef>
              <a:spcAft>
                <a:spcPts val="0"/>
              </a:spcAft>
              <a:buClr>
                <a:schemeClr val="dk1"/>
              </a:buClr>
              <a:buSzPts val="2100"/>
              <a:buFont typeface="Comic Sans MS"/>
              <a:buNone/>
            </a:pPr>
            <a:r>
              <a:rPr lang="en-US" sz="1400"/>
              <a:t>4. Bozketa grebaren </a:t>
            </a:r>
            <a:r>
              <a:rPr b="1" lang="en-US" sz="1400"/>
              <a:t>aurreko egunean</a:t>
            </a:r>
            <a:r>
              <a:rPr lang="en-US" sz="1400"/>
              <a:t> lehen orduan burutuko da.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
          <p:cNvSpPr txBox="1"/>
          <p:nvPr>
            <p:ph type="title"/>
          </p:nvPr>
        </p:nvSpPr>
        <p:spPr>
          <a:xfrm>
            <a:off x="923933" y="620688"/>
            <a:ext cx="8229600" cy="990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t>Zein da prozedura?</a:t>
            </a:r>
            <a:endParaRPr/>
          </a:p>
        </p:txBody>
      </p:sp>
      <p:sp>
        <p:nvSpPr>
          <p:cNvPr id="128" name="Google Shape;128;p3"/>
          <p:cNvSpPr txBox="1"/>
          <p:nvPr>
            <p:ph idx="1" type="body"/>
          </p:nvPr>
        </p:nvSpPr>
        <p:spPr>
          <a:xfrm>
            <a:off x="948476" y="1844824"/>
            <a:ext cx="7909800" cy="33702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900"/>
              </a:spcBef>
              <a:spcAft>
                <a:spcPts val="0"/>
              </a:spcAft>
              <a:buClr>
                <a:srgbClr val="000000"/>
              </a:buClr>
              <a:buSzPts val="1100"/>
              <a:buFont typeface="Arial"/>
              <a:buNone/>
            </a:pPr>
            <a:r>
              <a:rPr lang="en-US" sz="1200"/>
              <a:t>5. Bozketa isilpekoa izango da eta irakaslea bertan egongo da. Azken honek ikasgelan dauden ikasle kopurua, emandako botoen kopura eta parte hartu ez duten ikasleen kopurua (desbinkulatuak) kontuan hartuta partea sinatuko du. Irakasleak bere gain izango ditu bai bozkak bai partea. Gutun azal itxi batean sartu denak eta ikasketa buruari eramango dizkio klasearen bukaeran. </a:t>
            </a:r>
            <a:endParaRPr sz="1200"/>
          </a:p>
          <a:p>
            <a:pPr indent="0" lvl="0" marL="0" marR="0" rtl="0" algn="just">
              <a:lnSpc>
                <a:spcPct val="100000"/>
              </a:lnSpc>
              <a:spcBef>
                <a:spcPts val="900"/>
              </a:spcBef>
              <a:spcAft>
                <a:spcPts val="0"/>
              </a:spcAft>
              <a:buClr>
                <a:srgbClr val="000000"/>
              </a:buClr>
              <a:buSzPts val="1100"/>
              <a:buFont typeface="Arial"/>
              <a:buNone/>
            </a:pPr>
            <a:r>
              <a:rPr lang="en-US" sz="1200"/>
              <a:t>6. Hasita dauden ikastorduak normaltasun osoz emango dira. </a:t>
            </a:r>
            <a:endParaRPr sz="1200"/>
          </a:p>
          <a:p>
            <a:pPr indent="0" lvl="0" marL="0" marR="0" rtl="0" algn="just">
              <a:lnSpc>
                <a:spcPct val="100000"/>
              </a:lnSpc>
              <a:spcBef>
                <a:spcPts val="900"/>
              </a:spcBef>
              <a:spcAft>
                <a:spcPts val="0"/>
              </a:spcAft>
              <a:buClr>
                <a:srgbClr val="000000"/>
              </a:buClr>
              <a:buSzPts val="1100"/>
              <a:buFont typeface="Arial"/>
              <a:buNone/>
            </a:pPr>
            <a:r>
              <a:rPr lang="en-US" sz="1200"/>
              <a:t>7. Bozketa egin aurretik, nahi duen ikasle oro bozketatik kanpo geratu ahal izango da. </a:t>
            </a:r>
            <a:endParaRPr sz="1200"/>
          </a:p>
          <a:p>
            <a:pPr indent="0" lvl="0" marL="0" marR="0" rtl="0" algn="just">
              <a:lnSpc>
                <a:spcPct val="100000"/>
              </a:lnSpc>
              <a:spcBef>
                <a:spcPts val="900"/>
              </a:spcBef>
              <a:spcAft>
                <a:spcPts val="0"/>
              </a:spcAft>
              <a:buClr>
                <a:srgbClr val="000000"/>
              </a:buClr>
              <a:buSzPts val="1100"/>
              <a:buFont typeface="Arial"/>
              <a:buNone/>
            </a:pPr>
            <a:r>
              <a:rPr lang="en-US" sz="1200"/>
              <a:t>8. Bozketatik kanpo geratzeak botorik ez ematea esan nahi du. Bozketa egiteko orduan,  bertan ez dagoen ikasleak horren emaitza onartuko du. </a:t>
            </a:r>
            <a:endParaRPr sz="1200"/>
          </a:p>
          <a:p>
            <a:pPr indent="0" lvl="0" marL="0" marR="0" rtl="0" algn="just">
              <a:lnSpc>
                <a:spcPct val="100000"/>
              </a:lnSpc>
              <a:spcBef>
                <a:spcPts val="900"/>
              </a:spcBef>
              <a:spcAft>
                <a:spcPts val="0"/>
              </a:spcAft>
              <a:buClr>
                <a:srgbClr val="000000"/>
              </a:buClr>
              <a:buSzPts val="1100"/>
              <a:buFont typeface="Arial"/>
              <a:buNone/>
            </a:pPr>
            <a:r>
              <a:rPr lang="en-US" sz="1200"/>
              <a:t>9. Talde bakoitzean bozketatik kanpo geratu diren ikasleen berri emango zaie irakasleei. </a:t>
            </a:r>
            <a:endParaRPr sz="1200"/>
          </a:p>
          <a:p>
            <a:pPr indent="0" lvl="0" marL="0" marR="0" rtl="0" algn="just">
              <a:lnSpc>
                <a:spcPct val="100000"/>
              </a:lnSpc>
              <a:spcBef>
                <a:spcPts val="900"/>
              </a:spcBef>
              <a:spcAft>
                <a:spcPts val="0"/>
              </a:spcAft>
              <a:buClr>
                <a:srgbClr val="000000"/>
              </a:buClr>
              <a:buSzPts val="1100"/>
              <a:buFont typeface="Arial"/>
              <a:buNone/>
            </a:pPr>
            <a:r>
              <a:rPr lang="en-US" sz="1200"/>
              <a:t>10. Kanpo geratu direnek eskola-ordu guztietara joan beharko dute, bestela, hutsegitetzat joko da.</a:t>
            </a:r>
            <a:r>
              <a:rPr lang="en-US" sz="1800">
                <a:latin typeface="Arial"/>
                <a:ea typeface="Arial"/>
                <a:cs typeface="Arial"/>
                <a:sym typeface="Arial"/>
              </a:rPr>
              <a:t> </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4"/>
          <p:cNvSpPr txBox="1"/>
          <p:nvPr>
            <p:ph type="title"/>
          </p:nvPr>
        </p:nvSpPr>
        <p:spPr>
          <a:xfrm>
            <a:off x="923933" y="620688"/>
            <a:ext cx="8229600" cy="990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t>Zein da prozedura?</a:t>
            </a:r>
            <a:endParaRPr/>
          </a:p>
        </p:txBody>
      </p:sp>
      <p:sp>
        <p:nvSpPr>
          <p:cNvPr id="134" name="Google Shape;134;p4"/>
          <p:cNvSpPr txBox="1"/>
          <p:nvPr>
            <p:ph idx="1" type="body"/>
          </p:nvPr>
        </p:nvSpPr>
        <p:spPr>
          <a:xfrm>
            <a:off x="948476" y="1844824"/>
            <a:ext cx="7909800" cy="33702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900"/>
              </a:spcBef>
              <a:spcAft>
                <a:spcPts val="0"/>
              </a:spcAft>
              <a:buClr>
                <a:srgbClr val="000000"/>
              </a:buClr>
              <a:buSzPts val="1100"/>
              <a:buFont typeface="Arial"/>
              <a:buNone/>
            </a:pPr>
            <a:r>
              <a:rPr lang="en-US" sz="1200"/>
              <a:t>11. Botoen zenbaketa ikasleen ordezkari batek eta Ikasketa Buruak (hori egon ezean, Zuzendariak edo Zuzendaritza Taldeko beste edozein kidek) egingo dute. Horren emaitza emateko ezin izango da hasitako ikastordurik eten. </a:t>
            </a:r>
            <a:endParaRPr sz="1200"/>
          </a:p>
          <a:p>
            <a:pPr indent="0" lvl="0" marL="0" marR="0" rtl="0" algn="just">
              <a:lnSpc>
                <a:spcPct val="100000"/>
              </a:lnSpc>
              <a:spcBef>
                <a:spcPts val="900"/>
              </a:spcBef>
              <a:spcAft>
                <a:spcPts val="0"/>
              </a:spcAft>
              <a:buClr>
                <a:srgbClr val="000000"/>
              </a:buClr>
              <a:buSzPts val="1100"/>
              <a:buFont typeface="Arial"/>
              <a:buNone/>
            </a:pPr>
            <a:r>
              <a:rPr lang="en-US" sz="1200"/>
              <a:t>12. Bozketatik kanpo geratu diren ikasleak izan ezik, bozketak baliagarritasuna izateko beharrezkoa den quoruma,  ikastetxeko gainontzeko ikasle guztien (bertaratuak eta ez-bertaratuak) % 70ekoa izango da. </a:t>
            </a:r>
            <a:endParaRPr sz="1200"/>
          </a:p>
          <a:p>
            <a:pPr indent="0" lvl="0" marL="0" marR="0" rtl="0" algn="just">
              <a:lnSpc>
                <a:spcPct val="100000"/>
              </a:lnSpc>
              <a:spcBef>
                <a:spcPts val="900"/>
              </a:spcBef>
              <a:spcAft>
                <a:spcPts val="0"/>
              </a:spcAft>
              <a:buClr>
                <a:srgbClr val="000000"/>
              </a:buClr>
              <a:buSzPts val="1100"/>
              <a:buFont typeface="Arial"/>
              <a:buNone/>
            </a:pPr>
            <a:r>
              <a:rPr lang="en-US" sz="1200"/>
              <a:t>13. Grebara irteteko, ikastetxeko ikasleen bozka kopuruaren erdia + batena atera beharko da. </a:t>
            </a:r>
            <a:endParaRPr sz="1200"/>
          </a:p>
          <a:p>
            <a:pPr indent="0" lvl="0" marL="0" marR="0" rtl="0" algn="just">
              <a:lnSpc>
                <a:spcPct val="100000"/>
              </a:lnSpc>
              <a:spcBef>
                <a:spcPts val="900"/>
              </a:spcBef>
              <a:spcAft>
                <a:spcPts val="0"/>
              </a:spcAft>
              <a:buClr>
                <a:srgbClr val="000000"/>
              </a:buClr>
              <a:buSzPts val="1100"/>
              <a:buFont typeface="Arial"/>
              <a:buNone/>
            </a:pPr>
            <a:r>
              <a:rPr lang="en-US" sz="1200"/>
              <a:t>14. Mobilizazioa, lan-etenaldia edo grebara irtetea erabakitzen bada, behar pedagogikoekin bateragarria den heinean, egun horri dagokion gaia emantzat jo ahal izango du irakasleak. Aldez aurretik jarritako azterketaren bat baldin badago, irakasgai horren hurrengo eskola-orduan egingo da, beti ere bozketatik kanpo geratu direnak egon ala ez.</a:t>
            </a:r>
            <a:endParaRPr sz="1200"/>
          </a:p>
          <a:p>
            <a:pPr indent="0" lvl="0" marL="0" marR="0" rtl="0" algn="just">
              <a:lnSpc>
                <a:spcPct val="100000"/>
              </a:lnSpc>
              <a:spcBef>
                <a:spcPts val="900"/>
              </a:spcBef>
              <a:spcAft>
                <a:spcPts val="0"/>
              </a:spcAft>
              <a:buClr>
                <a:srgbClr val="000000"/>
              </a:buClr>
              <a:buSzPts val="1100"/>
              <a:buFont typeface="Arial"/>
              <a:buNone/>
            </a:pPr>
            <a:r>
              <a:rPr lang="en-US" sz="1200"/>
              <a:t>15. Gela batean ikasleen %100ak greba edo etenik ez egitea erabakitzen badu, egun horretako jarduera guztiak, azterketak barne, aurrera</a:t>
            </a:r>
            <a:r>
              <a:rPr lang="en-US" sz="1800">
                <a:latin typeface="Comic Sans MS"/>
                <a:ea typeface="Comic Sans MS"/>
                <a:cs typeface="Comic Sans MS"/>
                <a:sym typeface="Comic Sans MS"/>
              </a:rPr>
              <a:t> </a:t>
            </a:r>
            <a:r>
              <a:rPr lang="en-US" sz="1200"/>
              <a:t>eramango dira.</a:t>
            </a:r>
            <a:endParaRPr sz="1200"/>
          </a:p>
          <a:p>
            <a:pPr indent="0" lvl="0" marL="0" rtl="0" algn="just">
              <a:lnSpc>
                <a:spcPct val="100000"/>
              </a:lnSpc>
              <a:spcBef>
                <a:spcPts val="900"/>
              </a:spcBef>
              <a:spcAft>
                <a:spcPts val="0"/>
              </a:spcAft>
              <a:buClr>
                <a:schemeClr val="dk1"/>
              </a:buClr>
              <a:buSzPts val="2100"/>
              <a:buFont typeface="Comic Sans MS"/>
              <a:buNone/>
            </a:pPr>
            <a:r>
              <a:rPr lang="en-US" sz="1200"/>
              <a:t>16. Edonola greba egiten diren orduak hutsegite bezala kontsideratuko dira.</a:t>
            </a: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5"/>
          <p:cNvSpPr txBox="1"/>
          <p:nvPr>
            <p:ph type="title"/>
          </p:nvPr>
        </p:nvSpPr>
        <p:spPr>
          <a:xfrm>
            <a:off x="923933" y="620688"/>
            <a:ext cx="8229600" cy="990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t>Zein da prozedura?</a:t>
            </a:r>
            <a:endParaRPr/>
          </a:p>
        </p:txBody>
      </p:sp>
      <p:pic>
        <p:nvPicPr>
          <p:cNvPr id="140" name="Google Shape;140;p5"/>
          <p:cNvPicPr preferRelativeResize="0"/>
          <p:nvPr/>
        </p:nvPicPr>
        <p:blipFill rotWithShape="1">
          <a:blip r:embed="rId3">
            <a:alphaModFix/>
          </a:blip>
          <a:srcRect b="0" l="0" r="0" t="0"/>
          <a:stretch/>
        </p:blipFill>
        <p:spPr>
          <a:xfrm>
            <a:off x="2814249" y="1844825"/>
            <a:ext cx="3037800" cy="4572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6"/>
          <p:cNvSpPr txBox="1"/>
          <p:nvPr>
            <p:ph type="title"/>
          </p:nvPr>
        </p:nvSpPr>
        <p:spPr>
          <a:xfrm>
            <a:off x="923933" y="620688"/>
            <a:ext cx="8229600" cy="990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t>Zein da prozedura?</a:t>
            </a:r>
            <a:endParaRPr/>
          </a:p>
        </p:txBody>
      </p:sp>
      <p:pic>
        <p:nvPicPr>
          <p:cNvPr id="146" name="Google Shape;146;p6"/>
          <p:cNvPicPr preferRelativeResize="0"/>
          <p:nvPr/>
        </p:nvPicPr>
        <p:blipFill rotWithShape="1">
          <a:blip r:embed="rId3">
            <a:alphaModFix/>
          </a:blip>
          <a:srcRect b="0" l="0" r="0" t="0"/>
          <a:stretch/>
        </p:blipFill>
        <p:spPr>
          <a:xfrm>
            <a:off x="2452642" y="1781078"/>
            <a:ext cx="3178800" cy="4752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7"/>
          <p:cNvSpPr txBox="1"/>
          <p:nvPr>
            <p:ph type="title"/>
          </p:nvPr>
        </p:nvSpPr>
        <p:spPr>
          <a:xfrm>
            <a:off x="971550" y="971920"/>
            <a:ext cx="7886700" cy="615600"/>
          </a:xfrm>
          <a:prstGeom prst="rect">
            <a:avLst/>
          </a:prstGeom>
          <a:noFill/>
          <a:ln>
            <a:noFill/>
          </a:ln>
        </p:spPr>
        <p:txBody>
          <a:bodyPr anchorCtr="0" anchor="ctr"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a:t>Adin txikikoak</a:t>
            </a:r>
            <a:endParaRPr/>
          </a:p>
        </p:txBody>
      </p:sp>
      <p:sp>
        <p:nvSpPr>
          <p:cNvPr id="152" name="Google Shape;152;p7"/>
          <p:cNvSpPr txBox="1"/>
          <p:nvPr>
            <p:ph idx="1" type="body"/>
          </p:nvPr>
        </p:nvSpPr>
        <p:spPr>
          <a:xfrm>
            <a:off x="1005780" y="1825625"/>
            <a:ext cx="7886700" cy="4351200"/>
          </a:xfrm>
          <a:prstGeom prst="rect">
            <a:avLst/>
          </a:prstGeom>
          <a:noFill/>
          <a:ln>
            <a:noFill/>
          </a:ln>
        </p:spPr>
        <p:txBody>
          <a:bodyPr anchorCtr="0" anchor="t" bIns="91425" lIns="91425" spcFirstLastPara="1" rIns="91425" wrap="square" tIns="91425">
            <a:noAutofit/>
          </a:bodyPr>
          <a:lstStyle/>
          <a:p>
            <a:pPr indent="-38100" lvl="0" marL="171450" rtl="0" algn="l">
              <a:lnSpc>
                <a:spcPct val="90000"/>
              </a:lnSpc>
              <a:spcBef>
                <a:spcPts val="750"/>
              </a:spcBef>
              <a:spcAft>
                <a:spcPts val="0"/>
              </a:spcAft>
              <a:buSzPts val="2100"/>
              <a:buNone/>
            </a:pPr>
            <a:r>
              <a:rPr lang="en-US" u="sng">
                <a:solidFill>
                  <a:schemeClr val="hlink"/>
                </a:solidFill>
                <a:hlinkClick r:id="rId3"/>
              </a:rPr>
              <a:t>Egin klik</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ticario">
  <a:themeElements>
    <a:clrScheme name="Boticario">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ALE-power poin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