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Lst>
  <p:sldSz cy="6858000" cx="9144000"/>
  <p:notesSz cx="6858000" cy="9144000"/>
  <p:embeddedFontLst>
    <p:embeddedFont>
      <p:font typeface="Book Antiqua"/>
      <p:regular r:id="rId13"/>
      <p:bold r:id="rId14"/>
      <p:italic r:id="rId15"/>
      <p:boldItalic r:id="rId16"/>
    </p:embeddedFont>
    <p:embeddedFont>
      <p:font typeface="Oswald"/>
      <p:regular r:id="rId17"/>
      <p:bold r:id="rId18"/>
    </p:embeddedFont>
    <p:embeddedFont>
      <p:font typeface="Century Gothic"/>
      <p:regular r:id="rId19"/>
      <p:bold r:id="rId20"/>
      <p:italic r:id="rId21"/>
      <p:bold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3" roundtripDataSignature="AMtx7mjX1AulOBFMPvWi8lm1d2SOHX7Ly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font" Target="fonts/CenturyGothic-bold.fntdata"/><Relationship Id="rId11" Type="http://schemas.openxmlformats.org/officeDocument/2006/relationships/slide" Target="slides/slide6.xml"/><Relationship Id="rId22" Type="http://schemas.openxmlformats.org/officeDocument/2006/relationships/font" Target="fonts/CenturyGothic-boldItalic.fntdata"/><Relationship Id="rId10" Type="http://schemas.openxmlformats.org/officeDocument/2006/relationships/slide" Target="slides/slide5.xml"/><Relationship Id="rId21" Type="http://schemas.openxmlformats.org/officeDocument/2006/relationships/font" Target="fonts/CenturyGothic-italic.fntdata"/><Relationship Id="rId13" Type="http://schemas.openxmlformats.org/officeDocument/2006/relationships/font" Target="fonts/BookAntiqua-regular.fntdata"/><Relationship Id="rId12" Type="http://schemas.openxmlformats.org/officeDocument/2006/relationships/slide" Target="slides/slide7.xml"/><Relationship Id="rId23" Type="http://customschemas.google.com/relationships/presentationmetadata" Target="metadata"/><Relationship Id="rId1" Type="http://schemas.openxmlformats.org/officeDocument/2006/relationships/theme" Target="theme/theme3.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5" Type="http://schemas.openxmlformats.org/officeDocument/2006/relationships/font" Target="fonts/BookAntiqua-italic.fntdata"/><Relationship Id="rId14" Type="http://schemas.openxmlformats.org/officeDocument/2006/relationships/font" Target="fonts/BookAntiqua-bold.fntdata"/><Relationship Id="rId17" Type="http://schemas.openxmlformats.org/officeDocument/2006/relationships/font" Target="fonts/Oswald-regular.fntdata"/><Relationship Id="rId16" Type="http://schemas.openxmlformats.org/officeDocument/2006/relationships/font" Target="fonts/BookAntiqua-boldItalic.fntdata"/><Relationship Id="rId5" Type="http://schemas.openxmlformats.org/officeDocument/2006/relationships/notesMaster" Target="notesMasters/notesMaster1.xml"/><Relationship Id="rId19" Type="http://schemas.openxmlformats.org/officeDocument/2006/relationships/font" Target="fonts/CenturyGothic-regular.fntdata"/><Relationship Id="rId6" Type="http://schemas.openxmlformats.org/officeDocument/2006/relationships/slide" Target="slides/slide1.xml"/><Relationship Id="rId18" Type="http://schemas.openxmlformats.org/officeDocument/2006/relationships/font" Target="fonts/Oswald-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Times New Roman"/>
                <a:ea typeface="Times New Roman"/>
                <a:cs typeface="Times New Roman"/>
                <a:sym typeface="Times New Roman"/>
              </a:defRPr>
            </a:lvl9pPr>
          </a:lstStyle>
          <a:p/>
        </p:txBody>
      </p:sp>
      <p:sp>
        <p:nvSpPr>
          <p:cNvPr id="4" name="Google Shape;4;n"/>
          <p:cNvSpPr txBox="1"/>
          <p:nvPr>
            <p:ph idx="10" type="dt"/>
          </p:nvPr>
        </p:nvSpPr>
        <p:spPr>
          <a:xfrm>
            <a:off x="3884612" y="0"/>
            <a:ext cx="2971800" cy="457200"/>
          </a:xfrm>
          <a:prstGeom prst="rect">
            <a:avLst/>
          </a:prstGeom>
          <a:noFill/>
          <a:ln>
            <a:noFill/>
          </a:ln>
        </p:spPr>
        <p:txBody>
          <a:bodyPr anchorCtr="0" anchor="t" bIns="91425" lIns="91425" spcFirstLastPara="1" rIns="91425" wrap="square" tIns="91425">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Times New Roman"/>
                <a:ea typeface="Times New Roman"/>
                <a:cs typeface="Times New Roman"/>
                <a:sym typeface="Times New Roman"/>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n"/>
          <p:cNvSpPr txBox="1"/>
          <p:nvPr>
            <p:ph idx="11" type="ftr"/>
          </p:nvPr>
        </p:nvSpPr>
        <p:spPr>
          <a:xfrm>
            <a:off x="0" y="8685212"/>
            <a:ext cx="2971800" cy="457200"/>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Times New Roman"/>
                <a:ea typeface="Times New Roman"/>
                <a:cs typeface="Times New Roman"/>
                <a:sym typeface="Times New Roman"/>
              </a:defRPr>
            </a:lvl9pPr>
          </a:lstStyle>
          <a:p/>
        </p:txBody>
      </p:sp>
      <p:sp>
        <p:nvSpPr>
          <p:cNvPr id="8" name="Google Shape;8;n"/>
          <p:cNvSpPr txBox="1"/>
          <p:nvPr>
            <p:ph idx="12" type="sldNum"/>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cap="none" strike="noStrike">
                <a:solidFill>
                  <a:srgbClr val="000000"/>
                </a:solidFill>
                <a:latin typeface="Times New Roman"/>
                <a:ea typeface="Times New Roman"/>
                <a:cs typeface="Times New Roman"/>
                <a:sym typeface="Times New Roman"/>
              </a:rPr>
              <a:t>‹#›</a:t>
            </a:fld>
            <a:endParaRPr b="0" i="0" sz="1400" u="none" cap="none" strike="noStrike">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110" name="Google Shape;110;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119" name="Google Shape;119;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125" name="Google Shape;125;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131" name="Google Shape;131;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137" name="Google Shape;137;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143" name="Google Shape;143;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149" name="Google Shape;149;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 Id="rId3"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 blanco" type="blank">
  <p:cSld name="BLANK">
    <p:spTree>
      <p:nvGrpSpPr>
        <p:cNvPr id="15" name="Shape 15"/>
        <p:cNvGrpSpPr/>
        <p:nvPr/>
      </p:nvGrpSpPr>
      <p:grpSpPr>
        <a:xfrm>
          <a:off x="0" y="0"/>
          <a:ext cx="0" cy="0"/>
          <a:chOff x="0" y="0"/>
          <a:chExt cx="0" cy="0"/>
        </a:xfrm>
      </p:grpSpPr>
      <p:sp>
        <p:nvSpPr>
          <p:cNvPr id="16" name="Google Shape;16;p9"/>
          <p:cNvSpPr txBox="1"/>
          <p:nvPr>
            <p:ph idx="10" type="dt"/>
          </p:nvPr>
        </p:nvSpPr>
        <p:spPr>
          <a:xfrm>
            <a:off x="628650" y="6356351"/>
            <a:ext cx="2057400" cy="365100"/>
          </a:xfrm>
          <a:prstGeom prst="rect">
            <a:avLst/>
          </a:prstGeom>
          <a:noFill/>
          <a:ln>
            <a:noFill/>
          </a:ln>
        </p:spPr>
        <p:txBody>
          <a:bodyPr anchorCtr="0" anchor="ctr" bIns="91425" lIns="91425" spcFirstLastPara="1" rIns="91425" wrap="square" tIns="91425">
            <a:noAutofit/>
          </a:bodyPr>
          <a:lstStyle>
            <a:lvl1pPr lvl="0" marR="0" algn="l">
              <a:lnSpc>
                <a:spcPct val="100000"/>
              </a:lnSpc>
              <a:spcBef>
                <a:spcPts val="0"/>
              </a:spcBef>
              <a:spcAft>
                <a:spcPts val="0"/>
              </a:spcAft>
              <a:buSzPts val="1400"/>
              <a:buNone/>
              <a:defRPr b="0" i="0" sz="900" u="none" cap="none" strike="noStrike">
                <a:solidFill>
                  <a:srgbClr val="888888"/>
                </a:solidFill>
                <a:latin typeface="Calibri"/>
                <a:ea typeface="Calibri"/>
                <a:cs typeface="Calibri"/>
                <a:sym typeface="Calibri"/>
              </a:defRPr>
            </a:lvl1pPr>
            <a:lvl2pPr lvl="1"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7" name="Google Shape;17;p9"/>
          <p:cNvSpPr txBox="1"/>
          <p:nvPr>
            <p:ph idx="11" type="ftr"/>
          </p:nvPr>
        </p:nvSpPr>
        <p:spPr>
          <a:xfrm>
            <a:off x="3028950" y="6356351"/>
            <a:ext cx="3086100" cy="365100"/>
          </a:xfrm>
          <a:prstGeom prst="rect">
            <a:avLst/>
          </a:prstGeom>
          <a:noFill/>
          <a:ln>
            <a:noFill/>
          </a:ln>
        </p:spPr>
        <p:txBody>
          <a:bodyPr anchorCtr="0" anchor="ctr" bIns="91425" lIns="91425" spcFirstLastPara="1" rIns="91425" wrap="square" tIns="91425">
            <a:noAutofit/>
          </a:bodyPr>
          <a:lstStyle>
            <a:lvl1pPr lvl="0" marR="0" algn="ctr">
              <a:lnSpc>
                <a:spcPct val="100000"/>
              </a:lnSpc>
              <a:spcBef>
                <a:spcPts val="0"/>
              </a:spcBef>
              <a:spcAft>
                <a:spcPts val="0"/>
              </a:spcAft>
              <a:buSzPts val="1400"/>
              <a:buNone/>
              <a:defRPr b="0" i="0" sz="900" u="none" cap="none" strike="noStrike">
                <a:solidFill>
                  <a:srgbClr val="888888"/>
                </a:solidFill>
                <a:latin typeface="Calibri"/>
                <a:ea typeface="Calibri"/>
                <a:cs typeface="Calibri"/>
                <a:sym typeface="Calibri"/>
              </a:defRPr>
            </a:lvl1pPr>
            <a:lvl2pPr lvl="1"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8" name="Google Shape;18;p9"/>
          <p:cNvSpPr txBox="1"/>
          <p:nvPr>
            <p:ph idx="12" type="sldNum"/>
          </p:nvPr>
        </p:nvSpPr>
        <p:spPr>
          <a:xfrm>
            <a:off x="6457950" y="6356351"/>
            <a:ext cx="20574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texto vertical" type="vertTx">
  <p:cSld name="VERTICAL_TEXT">
    <p:spTree>
      <p:nvGrpSpPr>
        <p:cNvPr id="72" name="Shape 72"/>
        <p:cNvGrpSpPr/>
        <p:nvPr/>
      </p:nvGrpSpPr>
      <p:grpSpPr>
        <a:xfrm>
          <a:off x="0" y="0"/>
          <a:ext cx="0" cy="0"/>
          <a:chOff x="0" y="0"/>
          <a:chExt cx="0" cy="0"/>
        </a:xfrm>
      </p:grpSpPr>
      <p:sp>
        <p:nvSpPr>
          <p:cNvPr id="73" name="Google Shape;73;p18"/>
          <p:cNvSpPr txBox="1"/>
          <p:nvPr>
            <p:ph type="title"/>
          </p:nvPr>
        </p:nvSpPr>
        <p:spPr>
          <a:xfrm>
            <a:off x="628650" y="365126"/>
            <a:ext cx="7886700" cy="1325700"/>
          </a:xfrm>
          <a:prstGeom prst="rect">
            <a:avLst/>
          </a:prstGeom>
          <a:noFill/>
          <a:ln>
            <a:noFill/>
          </a:ln>
        </p:spPr>
        <p:txBody>
          <a:bodyPr anchorCtr="0" anchor="ctr" bIns="91425" lIns="91425" spcFirstLastPara="1" rIns="91425" wrap="square" tIns="91425">
            <a:noAutofit/>
          </a:bodyPr>
          <a:lstStyle>
            <a:lvl1pPr lvl="0" marR="0" algn="l">
              <a:lnSpc>
                <a:spcPct val="90000"/>
              </a:lnSpc>
              <a:spcBef>
                <a:spcPts val="0"/>
              </a:spcBef>
              <a:spcAft>
                <a:spcPts val="0"/>
              </a:spcAft>
              <a:buClr>
                <a:schemeClr val="dk1"/>
              </a:buClr>
              <a:buSzPts val="1400"/>
              <a:buFont typeface="Calibri"/>
              <a:buNone/>
              <a:defRPr b="0" i="0" sz="3300" u="none" cap="none" strike="noStrike">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p:txBody>
      </p:sp>
      <p:sp>
        <p:nvSpPr>
          <p:cNvPr id="74" name="Google Shape;74;p18"/>
          <p:cNvSpPr txBox="1"/>
          <p:nvPr>
            <p:ph idx="1" type="body"/>
          </p:nvPr>
        </p:nvSpPr>
        <p:spPr>
          <a:xfrm rot="5400000">
            <a:off x="2396400" y="57875"/>
            <a:ext cx="4351200" cy="7886700"/>
          </a:xfrm>
          <a:prstGeom prst="rect">
            <a:avLst/>
          </a:prstGeom>
          <a:noFill/>
          <a:ln>
            <a:noFill/>
          </a:ln>
        </p:spPr>
        <p:txBody>
          <a:bodyPr anchorCtr="0" anchor="t" bIns="91425" lIns="91425" spcFirstLastPara="1" rIns="91425" wrap="square" tIns="91425">
            <a:noAutofit/>
          </a:bodyPr>
          <a:lstStyle>
            <a:lvl1pPr indent="-361950" lvl="0" marL="457200" marR="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4325" lvl="3" marL="1828800" marR="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4pPr>
            <a:lvl5pPr indent="-314325" lvl="4" marL="2286000" marR="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5pPr>
            <a:lvl6pPr indent="-314325" lvl="5" marL="2743200" marR="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6pPr>
            <a:lvl7pPr indent="-314325" lvl="6" marL="3200400" marR="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7pPr>
            <a:lvl8pPr indent="-314325" lvl="7" marL="3657600" marR="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8pPr>
            <a:lvl9pPr indent="-314325" lvl="8" marL="4114800" marR="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9pPr>
          </a:lstStyle>
          <a:p/>
        </p:txBody>
      </p:sp>
      <p:sp>
        <p:nvSpPr>
          <p:cNvPr id="75" name="Google Shape;75;p18"/>
          <p:cNvSpPr txBox="1"/>
          <p:nvPr>
            <p:ph idx="10" type="dt"/>
          </p:nvPr>
        </p:nvSpPr>
        <p:spPr>
          <a:xfrm>
            <a:off x="628650" y="6356351"/>
            <a:ext cx="2057400" cy="365100"/>
          </a:xfrm>
          <a:prstGeom prst="rect">
            <a:avLst/>
          </a:prstGeom>
          <a:noFill/>
          <a:ln>
            <a:noFill/>
          </a:ln>
        </p:spPr>
        <p:txBody>
          <a:bodyPr anchorCtr="0" anchor="ctr" bIns="91425" lIns="91425" spcFirstLastPara="1" rIns="91425" wrap="square" tIns="91425">
            <a:noAutofit/>
          </a:bodyPr>
          <a:lstStyle>
            <a:lvl1pPr lvl="0" marR="0" algn="l">
              <a:lnSpc>
                <a:spcPct val="100000"/>
              </a:lnSpc>
              <a:spcBef>
                <a:spcPts val="0"/>
              </a:spcBef>
              <a:spcAft>
                <a:spcPts val="0"/>
              </a:spcAft>
              <a:buSzPts val="1400"/>
              <a:buNone/>
              <a:defRPr sz="900">
                <a:solidFill>
                  <a:srgbClr val="888888"/>
                </a:solidFill>
                <a:latin typeface="Calibri"/>
                <a:ea typeface="Calibri"/>
                <a:cs typeface="Calibri"/>
                <a:sym typeface="Calibri"/>
              </a:defRPr>
            </a:lvl1pPr>
            <a:lvl2pPr lvl="1"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6" name="Google Shape;76;p18"/>
          <p:cNvSpPr txBox="1"/>
          <p:nvPr>
            <p:ph idx="11" type="ftr"/>
          </p:nvPr>
        </p:nvSpPr>
        <p:spPr>
          <a:xfrm>
            <a:off x="3028950" y="6356351"/>
            <a:ext cx="3086100" cy="365100"/>
          </a:xfrm>
          <a:prstGeom prst="rect">
            <a:avLst/>
          </a:prstGeom>
          <a:noFill/>
          <a:ln>
            <a:noFill/>
          </a:ln>
        </p:spPr>
        <p:txBody>
          <a:bodyPr anchorCtr="0" anchor="ctr" bIns="91425" lIns="91425" spcFirstLastPara="1" rIns="91425" wrap="square" tIns="91425">
            <a:noAutofit/>
          </a:bodyPr>
          <a:lstStyle>
            <a:lvl1pPr lvl="0" marR="0" algn="ctr">
              <a:lnSpc>
                <a:spcPct val="100000"/>
              </a:lnSpc>
              <a:spcBef>
                <a:spcPts val="0"/>
              </a:spcBef>
              <a:spcAft>
                <a:spcPts val="0"/>
              </a:spcAft>
              <a:buSzPts val="1400"/>
              <a:buNone/>
              <a:defRPr sz="900">
                <a:solidFill>
                  <a:srgbClr val="888888"/>
                </a:solidFill>
                <a:latin typeface="Calibri"/>
                <a:ea typeface="Calibri"/>
                <a:cs typeface="Calibri"/>
                <a:sym typeface="Calibri"/>
              </a:defRPr>
            </a:lvl1pPr>
            <a:lvl2pPr lvl="1"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7" name="Google Shape;77;p18"/>
          <p:cNvSpPr txBox="1"/>
          <p:nvPr>
            <p:ph idx="12" type="sldNum"/>
          </p:nvPr>
        </p:nvSpPr>
        <p:spPr>
          <a:xfrm>
            <a:off x="6457950" y="6356351"/>
            <a:ext cx="20574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vertical y texto" type="vertTitleAndTx">
  <p:cSld name="VERTICAL_TITLE_AND_VERTICAL_TEXT">
    <p:spTree>
      <p:nvGrpSpPr>
        <p:cNvPr id="78" name="Shape 78"/>
        <p:cNvGrpSpPr/>
        <p:nvPr/>
      </p:nvGrpSpPr>
      <p:grpSpPr>
        <a:xfrm>
          <a:off x="0" y="0"/>
          <a:ext cx="0" cy="0"/>
          <a:chOff x="0" y="0"/>
          <a:chExt cx="0" cy="0"/>
        </a:xfrm>
      </p:grpSpPr>
      <p:sp>
        <p:nvSpPr>
          <p:cNvPr id="79" name="Google Shape;79;p19"/>
          <p:cNvSpPr txBox="1"/>
          <p:nvPr>
            <p:ph type="title"/>
          </p:nvPr>
        </p:nvSpPr>
        <p:spPr>
          <a:xfrm rot="5400000">
            <a:off x="4623600" y="2285275"/>
            <a:ext cx="5811900" cy="1971600"/>
          </a:xfrm>
          <a:prstGeom prst="rect">
            <a:avLst/>
          </a:prstGeom>
          <a:noFill/>
          <a:ln>
            <a:noFill/>
          </a:ln>
        </p:spPr>
        <p:txBody>
          <a:bodyPr anchorCtr="0" anchor="ctr" bIns="91425" lIns="91425" spcFirstLastPara="1" rIns="91425" wrap="square" tIns="91425">
            <a:noAutofit/>
          </a:bodyPr>
          <a:lstStyle>
            <a:lvl1pPr lvl="0" marR="0" algn="l">
              <a:lnSpc>
                <a:spcPct val="90000"/>
              </a:lnSpc>
              <a:spcBef>
                <a:spcPts val="0"/>
              </a:spcBef>
              <a:spcAft>
                <a:spcPts val="0"/>
              </a:spcAft>
              <a:buClr>
                <a:schemeClr val="dk1"/>
              </a:buClr>
              <a:buSzPts val="1400"/>
              <a:buFont typeface="Calibri"/>
              <a:buNone/>
              <a:defRPr b="0" i="0" sz="3300" u="none" cap="none" strike="noStrike">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p:txBody>
      </p:sp>
      <p:sp>
        <p:nvSpPr>
          <p:cNvPr id="80" name="Google Shape;80;p19"/>
          <p:cNvSpPr txBox="1"/>
          <p:nvPr>
            <p:ph idx="1" type="body"/>
          </p:nvPr>
        </p:nvSpPr>
        <p:spPr>
          <a:xfrm rot="5400000">
            <a:off x="623025" y="370675"/>
            <a:ext cx="5811900" cy="5800800"/>
          </a:xfrm>
          <a:prstGeom prst="rect">
            <a:avLst/>
          </a:prstGeom>
          <a:noFill/>
          <a:ln>
            <a:noFill/>
          </a:ln>
        </p:spPr>
        <p:txBody>
          <a:bodyPr anchorCtr="0" anchor="t" bIns="91425" lIns="91425" spcFirstLastPara="1" rIns="91425" wrap="square" tIns="91425">
            <a:noAutofit/>
          </a:bodyPr>
          <a:lstStyle>
            <a:lvl1pPr indent="-361950" lvl="0" marL="457200" marR="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4325" lvl="3" marL="1828800" marR="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4pPr>
            <a:lvl5pPr indent="-314325" lvl="4" marL="2286000" marR="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5pPr>
            <a:lvl6pPr indent="-314325" lvl="5" marL="2743200" marR="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6pPr>
            <a:lvl7pPr indent="-314325" lvl="6" marL="3200400" marR="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7pPr>
            <a:lvl8pPr indent="-314325" lvl="7" marL="3657600" marR="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8pPr>
            <a:lvl9pPr indent="-314325" lvl="8" marL="4114800" marR="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9pPr>
          </a:lstStyle>
          <a:p/>
        </p:txBody>
      </p:sp>
      <p:sp>
        <p:nvSpPr>
          <p:cNvPr id="81" name="Google Shape;81;p19"/>
          <p:cNvSpPr txBox="1"/>
          <p:nvPr>
            <p:ph idx="10" type="dt"/>
          </p:nvPr>
        </p:nvSpPr>
        <p:spPr>
          <a:xfrm>
            <a:off x="628650" y="6356351"/>
            <a:ext cx="2057400" cy="365100"/>
          </a:xfrm>
          <a:prstGeom prst="rect">
            <a:avLst/>
          </a:prstGeom>
          <a:noFill/>
          <a:ln>
            <a:noFill/>
          </a:ln>
        </p:spPr>
        <p:txBody>
          <a:bodyPr anchorCtr="0" anchor="ctr" bIns="91425" lIns="91425" spcFirstLastPara="1" rIns="91425" wrap="square" tIns="91425">
            <a:noAutofit/>
          </a:bodyPr>
          <a:lstStyle>
            <a:lvl1pPr lvl="0" marR="0" algn="l">
              <a:lnSpc>
                <a:spcPct val="100000"/>
              </a:lnSpc>
              <a:spcBef>
                <a:spcPts val="0"/>
              </a:spcBef>
              <a:spcAft>
                <a:spcPts val="0"/>
              </a:spcAft>
              <a:buSzPts val="1400"/>
              <a:buNone/>
              <a:defRPr sz="900">
                <a:solidFill>
                  <a:srgbClr val="888888"/>
                </a:solidFill>
                <a:latin typeface="Calibri"/>
                <a:ea typeface="Calibri"/>
                <a:cs typeface="Calibri"/>
                <a:sym typeface="Calibri"/>
              </a:defRPr>
            </a:lvl1pPr>
            <a:lvl2pPr lvl="1"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2" name="Google Shape;82;p19"/>
          <p:cNvSpPr txBox="1"/>
          <p:nvPr>
            <p:ph idx="11" type="ftr"/>
          </p:nvPr>
        </p:nvSpPr>
        <p:spPr>
          <a:xfrm>
            <a:off x="3028950" y="6356351"/>
            <a:ext cx="3086100" cy="365100"/>
          </a:xfrm>
          <a:prstGeom prst="rect">
            <a:avLst/>
          </a:prstGeom>
          <a:noFill/>
          <a:ln>
            <a:noFill/>
          </a:ln>
        </p:spPr>
        <p:txBody>
          <a:bodyPr anchorCtr="0" anchor="ctr" bIns="91425" lIns="91425" spcFirstLastPara="1" rIns="91425" wrap="square" tIns="91425">
            <a:noAutofit/>
          </a:bodyPr>
          <a:lstStyle>
            <a:lvl1pPr lvl="0" marR="0" algn="ctr">
              <a:lnSpc>
                <a:spcPct val="100000"/>
              </a:lnSpc>
              <a:spcBef>
                <a:spcPts val="0"/>
              </a:spcBef>
              <a:spcAft>
                <a:spcPts val="0"/>
              </a:spcAft>
              <a:buSzPts val="1400"/>
              <a:buNone/>
              <a:defRPr sz="900">
                <a:solidFill>
                  <a:srgbClr val="888888"/>
                </a:solidFill>
                <a:latin typeface="Calibri"/>
                <a:ea typeface="Calibri"/>
                <a:cs typeface="Calibri"/>
                <a:sym typeface="Calibri"/>
              </a:defRPr>
            </a:lvl1pPr>
            <a:lvl2pPr lvl="1"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3" name="Google Shape;83;p19"/>
          <p:cNvSpPr txBox="1"/>
          <p:nvPr>
            <p:ph idx="12" type="sldNum"/>
          </p:nvPr>
        </p:nvSpPr>
        <p:spPr>
          <a:xfrm>
            <a:off x="6457950" y="6356351"/>
            <a:ext cx="20574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 título" type="title">
  <p:cSld name="TITLE">
    <p:spTree>
      <p:nvGrpSpPr>
        <p:cNvPr id="102" name="Shape 102"/>
        <p:cNvGrpSpPr/>
        <p:nvPr/>
      </p:nvGrpSpPr>
      <p:grpSpPr>
        <a:xfrm>
          <a:off x="0" y="0"/>
          <a:ext cx="0" cy="0"/>
          <a:chOff x="0" y="0"/>
          <a:chExt cx="0" cy="0"/>
        </a:xfrm>
      </p:grpSpPr>
      <p:sp>
        <p:nvSpPr>
          <p:cNvPr id="103" name="Google Shape;103;p21"/>
          <p:cNvSpPr txBox="1"/>
          <p:nvPr>
            <p:ph idx="1" type="subTitle"/>
          </p:nvPr>
        </p:nvSpPr>
        <p:spPr>
          <a:xfrm>
            <a:off x="642805" y="4648200"/>
            <a:ext cx="6553200" cy="457200"/>
          </a:xfrm>
          <a:prstGeom prst="rect">
            <a:avLst/>
          </a:prstGeom>
          <a:noFill/>
          <a:ln>
            <a:noFill/>
          </a:ln>
        </p:spPr>
        <p:txBody>
          <a:bodyPr anchorCtr="0" anchor="t" bIns="91425" lIns="91425" spcFirstLastPara="1" rIns="91425" wrap="square" tIns="91425">
            <a:noAutofit/>
          </a:bodyPr>
          <a:lstStyle>
            <a:lvl1pPr lvl="0" marR="0" algn="ctr">
              <a:lnSpc>
                <a:spcPct val="100000"/>
              </a:lnSpc>
              <a:spcBef>
                <a:spcPts val="360"/>
              </a:spcBef>
              <a:spcAft>
                <a:spcPts val="0"/>
              </a:spcAft>
              <a:buClr>
                <a:schemeClr val="accent1"/>
              </a:buClr>
              <a:buSzPts val="2400"/>
              <a:buFont typeface="Arial"/>
              <a:buNone/>
              <a:defRPr b="0" i="0" sz="1800" u="none" cap="none" strike="noStrike">
                <a:solidFill>
                  <a:srgbClr val="FFFFFF"/>
                </a:solidFill>
                <a:latin typeface="Century Gothic"/>
                <a:ea typeface="Century Gothic"/>
                <a:cs typeface="Century Gothic"/>
                <a:sym typeface="Century Gothic"/>
              </a:defRPr>
            </a:lvl1pPr>
            <a:lvl2pPr lvl="1" marR="0" algn="ctr">
              <a:lnSpc>
                <a:spcPct val="100000"/>
              </a:lnSpc>
              <a:spcBef>
                <a:spcPts val="400"/>
              </a:spcBef>
              <a:spcAft>
                <a:spcPts val="0"/>
              </a:spcAft>
              <a:buClr>
                <a:schemeClr val="accent2"/>
              </a:buClr>
              <a:buSzPts val="2000"/>
              <a:buFont typeface="Arial"/>
              <a:buNone/>
              <a:defRPr b="0" i="0" sz="2000" u="none" cap="none" strike="noStrike">
                <a:solidFill>
                  <a:srgbClr val="888888"/>
                </a:solidFill>
                <a:latin typeface="Century Gothic"/>
                <a:ea typeface="Century Gothic"/>
                <a:cs typeface="Century Gothic"/>
                <a:sym typeface="Century Gothic"/>
              </a:defRPr>
            </a:lvl2pPr>
            <a:lvl3pPr lvl="2" marR="0" algn="ctr">
              <a:lnSpc>
                <a:spcPct val="100000"/>
              </a:lnSpc>
              <a:spcBef>
                <a:spcPts val="360"/>
              </a:spcBef>
              <a:spcAft>
                <a:spcPts val="0"/>
              </a:spcAft>
              <a:buClr>
                <a:schemeClr val="accent3"/>
              </a:buClr>
              <a:buSzPts val="1800"/>
              <a:buFont typeface="Arial"/>
              <a:buNone/>
              <a:defRPr b="0" i="0" sz="1800" u="none" cap="none" strike="noStrike">
                <a:solidFill>
                  <a:srgbClr val="888888"/>
                </a:solidFill>
                <a:latin typeface="Century Gothic"/>
                <a:ea typeface="Century Gothic"/>
                <a:cs typeface="Century Gothic"/>
                <a:sym typeface="Century Gothic"/>
              </a:defRPr>
            </a:lvl3pPr>
            <a:lvl4pPr lvl="3" marR="0" algn="ctr">
              <a:lnSpc>
                <a:spcPct val="100000"/>
              </a:lnSpc>
              <a:spcBef>
                <a:spcPts val="320"/>
              </a:spcBef>
              <a:spcAft>
                <a:spcPts val="0"/>
              </a:spcAft>
              <a:buClr>
                <a:schemeClr val="accent4"/>
              </a:buClr>
              <a:buSzPts val="1600"/>
              <a:buFont typeface="Arial"/>
              <a:buNone/>
              <a:defRPr b="0" i="0" sz="1600" u="none" cap="none" strike="noStrike">
                <a:solidFill>
                  <a:srgbClr val="888888"/>
                </a:solidFill>
                <a:latin typeface="Century Gothic"/>
                <a:ea typeface="Century Gothic"/>
                <a:cs typeface="Century Gothic"/>
                <a:sym typeface="Century Gothic"/>
              </a:defRPr>
            </a:lvl4pPr>
            <a:lvl5pPr lvl="4" marR="0" algn="ctr">
              <a:lnSpc>
                <a:spcPct val="100000"/>
              </a:lnSpc>
              <a:spcBef>
                <a:spcPts val="320"/>
              </a:spcBef>
              <a:spcAft>
                <a:spcPts val="0"/>
              </a:spcAft>
              <a:buClr>
                <a:schemeClr val="accent5"/>
              </a:buClr>
              <a:buSzPts val="1600"/>
              <a:buFont typeface="Arial"/>
              <a:buNone/>
              <a:defRPr b="0" i="0" sz="1600" u="none" cap="none" strike="noStrike">
                <a:solidFill>
                  <a:srgbClr val="888888"/>
                </a:solidFill>
                <a:latin typeface="Century Gothic"/>
                <a:ea typeface="Century Gothic"/>
                <a:cs typeface="Century Gothic"/>
                <a:sym typeface="Century Gothic"/>
              </a:defRPr>
            </a:lvl5pPr>
            <a:lvl6pPr lvl="5" marR="0" algn="ctr">
              <a:lnSpc>
                <a:spcPct val="100000"/>
              </a:lnSpc>
              <a:spcBef>
                <a:spcPts val="280"/>
              </a:spcBef>
              <a:spcAft>
                <a:spcPts val="0"/>
              </a:spcAft>
              <a:buClr>
                <a:schemeClr val="accent1"/>
              </a:buClr>
              <a:buSzPts val="1400"/>
              <a:buFont typeface="Arial"/>
              <a:buNone/>
              <a:defRPr b="0" i="0" sz="1400" u="none" cap="none" strike="noStrike">
                <a:solidFill>
                  <a:srgbClr val="888888"/>
                </a:solidFill>
                <a:latin typeface="Century Gothic"/>
                <a:ea typeface="Century Gothic"/>
                <a:cs typeface="Century Gothic"/>
                <a:sym typeface="Century Gothic"/>
              </a:defRPr>
            </a:lvl6pPr>
            <a:lvl7pPr lvl="6" marR="0" algn="ctr">
              <a:lnSpc>
                <a:spcPct val="100000"/>
              </a:lnSpc>
              <a:spcBef>
                <a:spcPts val="280"/>
              </a:spcBef>
              <a:spcAft>
                <a:spcPts val="0"/>
              </a:spcAft>
              <a:buClr>
                <a:schemeClr val="accent2"/>
              </a:buClr>
              <a:buSzPts val="1400"/>
              <a:buFont typeface="Arial"/>
              <a:buNone/>
              <a:defRPr b="0" i="0" sz="1400" u="none" cap="none" strike="noStrike">
                <a:solidFill>
                  <a:srgbClr val="888888"/>
                </a:solidFill>
                <a:latin typeface="Century Gothic"/>
                <a:ea typeface="Century Gothic"/>
                <a:cs typeface="Century Gothic"/>
                <a:sym typeface="Century Gothic"/>
              </a:defRPr>
            </a:lvl7pPr>
            <a:lvl8pPr lvl="7" marR="0" algn="ctr">
              <a:lnSpc>
                <a:spcPct val="100000"/>
              </a:lnSpc>
              <a:spcBef>
                <a:spcPts val="280"/>
              </a:spcBef>
              <a:spcAft>
                <a:spcPts val="0"/>
              </a:spcAft>
              <a:buClr>
                <a:schemeClr val="accent3"/>
              </a:buClr>
              <a:buSzPts val="1400"/>
              <a:buFont typeface="Arial"/>
              <a:buNone/>
              <a:defRPr b="0" i="0" sz="1400" u="none" cap="none" strike="noStrike">
                <a:solidFill>
                  <a:srgbClr val="888888"/>
                </a:solidFill>
                <a:latin typeface="Century Gothic"/>
                <a:ea typeface="Century Gothic"/>
                <a:cs typeface="Century Gothic"/>
                <a:sym typeface="Century Gothic"/>
              </a:defRPr>
            </a:lvl8pPr>
            <a:lvl9pPr lvl="8" marR="0" algn="ctr">
              <a:lnSpc>
                <a:spcPct val="100000"/>
              </a:lnSpc>
              <a:spcBef>
                <a:spcPts val="280"/>
              </a:spcBef>
              <a:spcAft>
                <a:spcPts val="0"/>
              </a:spcAft>
              <a:buClr>
                <a:schemeClr val="accent4"/>
              </a:buClr>
              <a:buSzPts val="1400"/>
              <a:buFont typeface="Arial"/>
              <a:buNone/>
              <a:defRPr b="0" i="0" sz="1400" u="none" cap="none" strike="noStrike">
                <a:solidFill>
                  <a:srgbClr val="888888"/>
                </a:solidFill>
                <a:latin typeface="Century Gothic"/>
                <a:ea typeface="Century Gothic"/>
                <a:cs typeface="Century Gothic"/>
                <a:sym typeface="Century Gothic"/>
              </a:defRPr>
            </a:lvl9pPr>
          </a:lstStyle>
          <a:p/>
        </p:txBody>
      </p:sp>
      <p:sp>
        <p:nvSpPr>
          <p:cNvPr id="104" name="Google Shape;104;p21"/>
          <p:cNvSpPr txBox="1"/>
          <p:nvPr>
            <p:ph type="ctrTitle"/>
          </p:nvPr>
        </p:nvSpPr>
        <p:spPr>
          <a:xfrm>
            <a:off x="604705" y="3227033"/>
            <a:ext cx="6629400" cy="1219201"/>
          </a:xfrm>
          <a:prstGeom prst="rect">
            <a:avLst/>
          </a:prstGeom>
          <a:noFill/>
          <a:ln>
            <a:noFill/>
          </a:ln>
        </p:spPr>
        <p:txBody>
          <a:bodyPr anchorCtr="0" anchor="b" bIns="91425" lIns="91425" spcFirstLastPara="1" rIns="91425" wrap="square" tIns="91425">
            <a:noAutofit/>
          </a:bodyPr>
          <a:lstStyle>
            <a:lvl1pPr lvl="0" marR="0" algn="ctr">
              <a:lnSpc>
                <a:spcPct val="100000"/>
              </a:lnSpc>
              <a:spcBef>
                <a:spcPts val="0"/>
              </a:spcBef>
              <a:spcAft>
                <a:spcPts val="0"/>
              </a:spcAft>
              <a:buClr>
                <a:srgbClr val="47534C"/>
              </a:buClr>
              <a:buSzPts val="1400"/>
              <a:buFont typeface="Book Antiqua"/>
              <a:buNone/>
              <a:defRPr b="0" i="0" sz="4000" u="none" cap="none" strike="noStrike">
                <a:solidFill>
                  <a:srgbClr val="47534C"/>
                </a:solidFill>
                <a:latin typeface="Book Antiqua"/>
                <a:ea typeface="Book Antiqua"/>
                <a:cs typeface="Book Antiqua"/>
                <a:sym typeface="Book Antiqua"/>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p:txBody>
      </p:sp>
      <p:sp>
        <p:nvSpPr>
          <p:cNvPr id="105" name="Google Shape;105;p21"/>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lvl="0" marR="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106" name="Google Shape;106;p21"/>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lvl="0" marR="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107" name="Google Shape;107;p21"/>
          <p:cNvSpPr txBox="1"/>
          <p:nvPr>
            <p:ph idx="12" type="sldNum"/>
          </p:nvPr>
        </p:nvSpPr>
        <p:spPr>
          <a:xfrm>
            <a:off x="7786687" y="4625975"/>
            <a:ext cx="762000" cy="457200"/>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47534C"/>
              </a:buClr>
              <a:buSzPts val="2800"/>
              <a:buFont typeface="Times New Roman"/>
              <a:buNone/>
              <a:defRPr b="0" i="0" sz="2800" u="none" cap="none" strike="noStrike">
                <a:solidFill>
                  <a:srgbClr val="47534C"/>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47534C"/>
              </a:buClr>
              <a:buSzPts val="2800"/>
              <a:buFont typeface="Times New Roman"/>
              <a:buNone/>
              <a:defRPr b="0" i="0" sz="2800" u="none" cap="none" strike="noStrike">
                <a:solidFill>
                  <a:srgbClr val="47534C"/>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47534C"/>
              </a:buClr>
              <a:buSzPts val="2800"/>
              <a:buFont typeface="Times New Roman"/>
              <a:buNone/>
              <a:defRPr b="0" i="0" sz="2800" u="none" cap="none" strike="noStrike">
                <a:solidFill>
                  <a:srgbClr val="47534C"/>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47534C"/>
              </a:buClr>
              <a:buSzPts val="2800"/>
              <a:buFont typeface="Times New Roman"/>
              <a:buNone/>
              <a:defRPr b="0" i="0" sz="2800" u="none" cap="none" strike="noStrike">
                <a:solidFill>
                  <a:srgbClr val="47534C"/>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47534C"/>
              </a:buClr>
              <a:buSzPts val="2800"/>
              <a:buFont typeface="Times New Roman"/>
              <a:buNone/>
              <a:defRPr b="0" i="0" sz="2800" u="none" cap="none" strike="noStrike">
                <a:solidFill>
                  <a:srgbClr val="47534C"/>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47534C"/>
              </a:buClr>
              <a:buSzPts val="2800"/>
              <a:buFont typeface="Times New Roman"/>
              <a:buNone/>
              <a:defRPr b="0" i="0" sz="2800" u="none" cap="none" strike="noStrike">
                <a:solidFill>
                  <a:srgbClr val="47534C"/>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47534C"/>
              </a:buClr>
              <a:buSzPts val="2800"/>
              <a:buFont typeface="Times New Roman"/>
              <a:buNone/>
              <a:defRPr b="0" i="0" sz="2800" u="none" cap="none" strike="noStrike">
                <a:solidFill>
                  <a:srgbClr val="47534C"/>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47534C"/>
              </a:buClr>
              <a:buSzPts val="2800"/>
              <a:buFont typeface="Times New Roman"/>
              <a:buNone/>
              <a:defRPr b="0" i="0" sz="2800" u="none" cap="none" strike="noStrike">
                <a:solidFill>
                  <a:srgbClr val="47534C"/>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47534C"/>
              </a:buClr>
              <a:buSzPts val="2800"/>
              <a:buFont typeface="Times New Roman"/>
              <a:buNone/>
              <a:defRPr b="0" i="0" sz="2800" u="none" cap="none" strike="noStrike">
                <a:solidFill>
                  <a:srgbClr val="47534C"/>
                </a:solidFill>
                <a:latin typeface="Times New Roman"/>
                <a:ea typeface="Times New Roman"/>
                <a:cs typeface="Times New Roman"/>
                <a:sym typeface="Times New Roman"/>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19" name="Shape 19"/>
        <p:cNvGrpSpPr/>
        <p:nvPr/>
      </p:nvGrpSpPr>
      <p:grpSpPr>
        <a:xfrm>
          <a:off x="0" y="0"/>
          <a:ext cx="0" cy="0"/>
          <a:chOff x="0" y="0"/>
          <a:chExt cx="0" cy="0"/>
        </a:xfrm>
      </p:grpSpPr>
      <p:sp>
        <p:nvSpPr>
          <p:cNvPr id="20" name="Google Shape;20;p10"/>
          <p:cNvSpPr txBox="1"/>
          <p:nvPr>
            <p:ph type="title"/>
          </p:nvPr>
        </p:nvSpPr>
        <p:spPr>
          <a:xfrm>
            <a:off x="971550" y="971920"/>
            <a:ext cx="7886700" cy="615600"/>
          </a:xfrm>
          <a:prstGeom prst="rect">
            <a:avLst/>
          </a:prstGeom>
          <a:noFill/>
          <a:ln>
            <a:noFill/>
          </a:ln>
        </p:spPr>
        <p:txBody>
          <a:bodyPr anchorCtr="0" anchor="ctr" bIns="91425" lIns="91425" spcFirstLastPara="1" rIns="91425" wrap="square" tIns="91425">
            <a:noAutofit/>
          </a:bodyPr>
          <a:lstStyle>
            <a:lvl1pPr lvl="0" marR="0" algn="l">
              <a:lnSpc>
                <a:spcPct val="100000"/>
              </a:lnSpc>
              <a:spcBef>
                <a:spcPts val="0"/>
              </a:spcBef>
              <a:spcAft>
                <a:spcPts val="0"/>
              </a:spcAft>
              <a:buClr>
                <a:schemeClr val="dk1"/>
              </a:buClr>
              <a:buSzPts val="1400"/>
              <a:buFont typeface="Verdana"/>
              <a:buNone/>
              <a:defRPr b="0" i="0" sz="3300" u="none" cap="none" strike="noStrike">
                <a:solidFill>
                  <a:schemeClr val="dk1"/>
                </a:solidFill>
                <a:latin typeface="Verdana"/>
                <a:ea typeface="Verdana"/>
                <a:cs typeface="Verdana"/>
                <a:sym typeface="Verdana"/>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p:txBody>
      </p:sp>
      <p:sp>
        <p:nvSpPr>
          <p:cNvPr id="21" name="Google Shape;21;p10"/>
          <p:cNvSpPr txBox="1"/>
          <p:nvPr>
            <p:ph idx="1" type="body"/>
          </p:nvPr>
        </p:nvSpPr>
        <p:spPr>
          <a:xfrm>
            <a:off x="1005780" y="1825625"/>
            <a:ext cx="7886700" cy="4351200"/>
          </a:xfrm>
          <a:prstGeom prst="rect">
            <a:avLst/>
          </a:prstGeom>
          <a:noFill/>
          <a:ln>
            <a:noFill/>
          </a:ln>
        </p:spPr>
        <p:txBody>
          <a:bodyPr anchorCtr="0" anchor="t" bIns="91425" lIns="91425" spcFirstLastPara="1" rIns="91425" wrap="square" tIns="91425">
            <a:noAutofit/>
          </a:bodyPr>
          <a:lstStyle>
            <a:lvl1pPr indent="-361950" lvl="0" marL="457200" marR="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Verdana"/>
                <a:ea typeface="Verdana"/>
                <a:cs typeface="Verdana"/>
                <a:sym typeface="Verdana"/>
              </a:defRPr>
            </a:lvl1pPr>
            <a:lvl2pPr indent="-342900" lvl="1" marL="914400" marR="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Verdana"/>
                <a:ea typeface="Verdana"/>
                <a:cs typeface="Verdana"/>
                <a:sym typeface="Verdana"/>
              </a:defRPr>
            </a:lvl2pPr>
            <a:lvl3pPr indent="-323850" lvl="2" marL="1371600" marR="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Verdana"/>
                <a:ea typeface="Verdana"/>
                <a:cs typeface="Verdana"/>
                <a:sym typeface="Verdana"/>
              </a:defRPr>
            </a:lvl3pPr>
            <a:lvl4pPr indent="-314325" lvl="3" marL="1828800" marR="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Verdana"/>
                <a:ea typeface="Verdana"/>
                <a:cs typeface="Verdana"/>
                <a:sym typeface="Verdana"/>
              </a:defRPr>
            </a:lvl4pPr>
            <a:lvl5pPr indent="-314325" lvl="4" marL="2286000" marR="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Verdana"/>
                <a:ea typeface="Verdana"/>
                <a:cs typeface="Verdana"/>
                <a:sym typeface="Verdana"/>
              </a:defRPr>
            </a:lvl5pPr>
            <a:lvl6pPr indent="-314325" lvl="5" marL="2743200" marR="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6pPr>
            <a:lvl7pPr indent="-314325" lvl="6" marL="3200400" marR="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7pPr>
            <a:lvl8pPr indent="-314325" lvl="7" marL="3657600" marR="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8pPr>
            <a:lvl9pPr indent="-314325" lvl="8" marL="4114800" marR="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9pPr>
          </a:lstStyle>
          <a:p/>
        </p:txBody>
      </p:sp>
      <p:pic>
        <p:nvPicPr>
          <p:cNvPr id="22" name="Google Shape;22;p10"/>
          <p:cNvPicPr preferRelativeResize="0"/>
          <p:nvPr/>
        </p:nvPicPr>
        <p:blipFill rotWithShape="1">
          <a:blip r:embed="rId2">
            <a:alphaModFix/>
          </a:blip>
          <a:srcRect b="0" l="0" r="0" t="0"/>
          <a:stretch/>
        </p:blipFill>
        <p:spPr>
          <a:xfrm>
            <a:off x="7017343" y="5228879"/>
            <a:ext cx="1840800" cy="1316100"/>
          </a:xfrm>
          <a:prstGeom prst="rect">
            <a:avLst/>
          </a:prstGeom>
          <a:noFill/>
          <a:ln>
            <a:noFill/>
          </a:ln>
        </p:spPr>
      </p:pic>
      <p:cxnSp>
        <p:nvCxnSpPr>
          <p:cNvPr id="23" name="Google Shape;23;p10"/>
          <p:cNvCxnSpPr/>
          <p:nvPr/>
        </p:nvCxnSpPr>
        <p:spPr>
          <a:xfrm>
            <a:off x="988690" y="1647757"/>
            <a:ext cx="6319500" cy="0"/>
          </a:xfrm>
          <a:prstGeom prst="straightConnector1">
            <a:avLst/>
          </a:prstGeom>
          <a:noFill/>
          <a:ln cap="flat" cmpd="sng" w="9525">
            <a:solidFill>
              <a:srgbClr val="C00000"/>
            </a:solidFill>
            <a:prstDash val="solid"/>
            <a:miter lim="800000"/>
            <a:headEnd len="sm" w="sm" type="none"/>
            <a:tailEnd len="sm" w="sm" type="none"/>
          </a:ln>
        </p:spPr>
      </p:cxnSp>
      <p:pic>
        <p:nvPicPr>
          <p:cNvPr id="24" name="Google Shape;24;p10"/>
          <p:cNvPicPr preferRelativeResize="0"/>
          <p:nvPr/>
        </p:nvPicPr>
        <p:blipFill rotWithShape="1">
          <a:blip r:embed="rId3">
            <a:alphaModFix/>
          </a:blip>
          <a:srcRect b="15958" l="36529" r="8677" t="6461"/>
          <a:stretch/>
        </p:blipFill>
        <p:spPr>
          <a:xfrm>
            <a:off x="0" y="-27383"/>
            <a:ext cx="251400" cy="6912900"/>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 título" type="title">
  <p:cSld name="TITLE">
    <p:spTree>
      <p:nvGrpSpPr>
        <p:cNvPr id="25" name="Shape 25"/>
        <p:cNvGrpSpPr/>
        <p:nvPr/>
      </p:nvGrpSpPr>
      <p:grpSpPr>
        <a:xfrm>
          <a:off x="0" y="0"/>
          <a:ext cx="0" cy="0"/>
          <a:chOff x="0" y="0"/>
          <a:chExt cx="0" cy="0"/>
        </a:xfrm>
      </p:grpSpPr>
      <p:sp>
        <p:nvSpPr>
          <p:cNvPr id="26" name="Google Shape;26;p11"/>
          <p:cNvSpPr txBox="1"/>
          <p:nvPr>
            <p:ph type="ctrTitle"/>
          </p:nvPr>
        </p:nvSpPr>
        <p:spPr>
          <a:xfrm>
            <a:off x="1143000" y="1122363"/>
            <a:ext cx="6858000" cy="2387700"/>
          </a:xfrm>
          <a:prstGeom prst="rect">
            <a:avLst/>
          </a:prstGeom>
          <a:noFill/>
          <a:ln>
            <a:noFill/>
          </a:ln>
        </p:spPr>
        <p:txBody>
          <a:bodyPr anchorCtr="0" anchor="b" bIns="91425" lIns="91425" spcFirstLastPara="1" rIns="91425" wrap="square" tIns="91425">
            <a:noAutofit/>
          </a:bodyPr>
          <a:lstStyle>
            <a:lvl1pPr lvl="0" marR="0" algn="ctr">
              <a:lnSpc>
                <a:spcPct val="90000"/>
              </a:lnSpc>
              <a:spcBef>
                <a:spcPts val="0"/>
              </a:spcBef>
              <a:spcAft>
                <a:spcPts val="0"/>
              </a:spcAft>
              <a:buClr>
                <a:schemeClr val="dk1"/>
              </a:buClr>
              <a:buSzPts val="1400"/>
              <a:buFont typeface="Calibri"/>
              <a:buNone/>
              <a:defRPr b="0" i="0" sz="4500" u="none" cap="none" strike="noStrike">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p:txBody>
      </p:sp>
      <p:sp>
        <p:nvSpPr>
          <p:cNvPr id="27" name="Google Shape;27;p11"/>
          <p:cNvSpPr txBox="1"/>
          <p:nvPr>
            <p:ph idx="1" type="subTitle"/>
          </p:nvPr>
        </p:nvSpPr>
        <p:spPr>
          <a:xfrm>
            <a:off x="1143000" y="3602038"/>
            <a:ext cx="6858000" cy="1655700"/>
          </a:xfrm>
          <a:prstGeom prst="rect">
            <a:avLst/>
          </a:prstGeom>
          <a:noFill/>
          <a:ln>
            <a:noFill/>
          </a:ln>
        </p:spPr>
        <p:txBody>
          <a:bodyPr anchorCtr="0" anchor="t" bIns="91425" lIns="91425" spcFirstLastPara="1" rIns="91425" wrap="square" tIns="91425">
            <a:noAutofit/>
          </a:bodyPr>
          <a:lstStyle>
            <a:lvl1pPr lvl="0" marR="0" algn="ctr">
              <a:lnSpc>
                <a:spcPct val="90000"/>
              </a:lnSpc>
              <a:spcBef>
                <a:spcPts val="750"/>
              </a:spcBef>
              <a:spcAft>
                <a:spcPts val="0"/>
              </a:spcAft>
              <a:buClr>
                <a:schemeClr val="dk1"/>
              </a:buClr>
              <a:buSzPts val="2100"/>
              <a:buFont typeface="Arial"/>
              <a:buNone/>
              <a:defRPr b="0" i="0" sz="1800" u="none" cap="none" strike="noStrike">
                <a:solidFill>
                  <a:schemeClr val="dk1"/>
                </a:solidFill>
                <a:latin typeface="Calibri"/>
                <a:ea typeface="Calibri"/>
                <a:cs typeface="Calibri"/>
                <a:sym typeface="Calibri"/>
              </a:defRPr>
            </a:lvl1pPr>
            <a:lvl2pPr lvl="1" marR="0" algn="ctr">
              <a:lnSpc>
                <a:spcPct val="90000"/>
              </a:lnSpc>
              <a:spcBef>
                <a:spcPts val="375"/>
              </a:spcBef>
              <a:spcAft>
                <a:spcPts val="0"/>
              </a:spcAft>
              <a:buClr>
                <a:schemeClr val="dk1"/>
              </a:buClr>
              <a:buSzPts val="1800"/>
              <a:buFont typeface="Arial"/>
              <a:buNone/>
              <a:defRPr b="0" i="0" sz="1500" u="none" cap="none" strike="noStrike">
                <a:solidFill>
                  <a:schemeClr val="dk1"/>
                </a:solidFill>
                <a:latin typeface="Calibri"/>
                <a:ea typeface="Calibri"/>
                <a:cs typeface="Calibri"/>
                <a:sym typeface="Calibri"/>
              </a:defRPr>
            </a:lvl2pPr>
            <a:lvl3pPr lvl="2" marR="0" algn="ctr">
              <a:lnSpc>
                <a:spcPct val="90000"/>
              </a:lnSpc>
              <a:spcBef>
                <a:spcPts val="375"/>
              </a:spcBef>
              <a:spcAft>
                <a:spcPts val="0"/>
              </a:spcAft>
              <a:buClr>
                <a:schemeClr val="dk1"/>
              </a:buClr>
              <a:buSzPts val="1500"/>
              <a:buFont typeface="Arial"/>
              <a:buNone/>
              <a:defRPr b="0" i="0" sz="1350" u="none" cap="none" strike="noStrike">
                <a:solidFill>
                  <a:schemeClr val="dk1"/>
                </a:solidFill>
                <a:latin typeface="Calibri"/>
                <a:ea typeface="Calibri"/>
                <a:cs typeface="Calibri"/>
                <a:sym typeface="Calibri"/>
              </a:defRPr>
            </a:lvl3pPr>
            <a:lvl4pPr lvl="3" marR="0" algn="ctr">
              <a:lnSpc>
                <a:spcPct val="90000"/>
              </a:lnSpc>
              <a:spcBef>
                <a:spcPts val="375"/>
              </a:spcBef>
              <a:spcAft>
                <a:spcPts val="0"/>
              </a:spcAft>
              <a:buClr>
                <a:schemeClr val="dk1"/>
              </a:buClr>
              <a:buSzPts val="1350"/>
              <a:buFont typeface="Arial"/>
              <a:buNone/>
              <a:defRPr b="0" i="0" sz="1200" u="none" cap="none" strike="noStrike">
                <a:solidFill>
                  <a:schemeClr val="dk1"/>
                </a:solidFill>
                <a:latin typeface="Calibri"/>
                <a:ea typeface="Calibri"/>
                <a:cs typeface="Calibri"/>
                <a:sym typeface="Calibri"/>
              </a:defRPr>
            </a:lvl4pPr>
            <a:lvl5pPr lvl="4" marR="0" algn="ctr">
              <a:lnSpc>
                <a:spcPct val="90000"/>
              </a:lnSpc>
              <a:spcBef>
                <a:spcPts val="375"/>
              </a:spcBef>
              <a:spcAft>
                <a:spcPts val="0"/>
              </a:spcAft>
              <a:buClr>
                <a:schemeClr val="dk1"/>
              </a:buClr>
              <a:buSzPts val="1350"/>
              <a:buFont typeface="Arial"/>
              <a:buNone/>
              <a:defRPr b="0" i="0" sz="1200" u="none" cap="none" strike="noStrike">
                <a:solidFill>
                  <a:schemeClr val="dk1"/>
                </a:solidFill>
                <a:latin typeface="Calibri"/>
                <a:ea typeface="Calibri"/>
                <a:cs typeface="Calibri"/>
                <a:sym typeface="Calibri"/>
              </a:defRPr>
            </a:lvl5pPr>
            <a:lvl6pPr lvl="5" marR="0" algn="ctr">
              <a:lnSpc>
                <a:spcPct val="90000"/>
              </a:lnSpc>
              <a:spcBef>
                <a:spcPts val="375"/>
              </a:spcBef>
              <a:spcAft>
                <a:spcPts val="0"/>
              </a:spcAft>
              <a:buClr>
                <a:schemeClr val="dk1"/>
              </a:buClr>
              <a:buSzPts val="1350"/>
              <a:buFont typeface="Arial"/>
              <a:buNone/>
              <a:defRPr b="0" i="0" sz="1200" u="none" cap="none" strike="noStrike">
                <a:solidFill>
                  <a:schemeClr val="dk1"/>
                </a:solidFill>
                <a:latin typeface="Calibri"/>
                <a:ea typeface="Calibri"/>
                <a:cs typeface="Calibri"/>
                <a:sym typeface="Calibri"/>
              </a:defRPr>
            </a:lvl6pPr>
            <a:lvl7pPr lvl="6" marR="0" algn="ctr">
              <a:lnSpc>
                <a:spcPct val="90000"/>
              </a:lnSpc>
              <a:spcBef>
                <a:spcPts val="375"/>
              </a:spcBef>
              <a:spcAft>
                <a:spcPts val="0"/>
              </a:spcAft>
              <a:buClr>
                <a:schemeClr val="dk1"/>
              </a:buClr>
              <a:buSzPts val="1350"/>
              <a:buFont typeface="Arial"/>
              <a:buNone/>
              <a:defRPr b="0" i="0" sz="1200" u="none" cap="none" strike="noStrike">
                <a:solidFill>
                  <a:schemeClr val="dk1"/>
                </a:solidFill>
                <a:latin typeface="Calibri"/>
                <a:ea typeface="Calibri"/>
                <a:cs typeface="Calibri"/>
                <a:sym typeface="Calibri"/>
              </a:defRPr>
            </a:lvl7pPr>
            <a:lvl8pPr lvl="7" marR="0" algn="ctr">
              <a:lnSpc>
                <a:spcPct val="90000"/>
              </a:lnSpc>
              <a:spcBef>
                <a:spcPts val="375"/>
              </a:spcBef>
              <a:spcAft>
                <a:spcPts val="0"/>
              </a:spcAft>
              <a:buClr>
                <a:schemeClr val="dk1"/>
              </a:buClr>
              <a:buSzPts val="1350"/>
              <a:buFont typeface="Arial"/>
              <a:buNone/>
              <a:defRPr b="0" i="0" sz="1200" u="none" cap="none" strike="noStrike">
                <a:solidFill>
                  <a:schemeClr val="dk1"/>
                </a:solidFill>
                <a:latin typeface="Calibri"/>
                <a:ea typeface="Calibri"/>
                <a:cs typeface="Calibri"/>
                <a:sym typeface="Calibri"/>
              </a:defRPr>
            </a:lvl8pPr>
            <a:lvl9pPr lvl="8" marR="0" algn="ctr">
              <a:lnSpc>
                <a:spcPct val="90000"/>
              </a:lnSpc>
              <a:spcBef>
                <a:spcPts val="375"/>
              </a:spcBef>
              <a:spcAft>
                <a:spcPts val="0"/>
              </a:spcAft>
              <a:buClr>
                <a:schemeClr val="dk1"/>
              </a:buClr>
              <a:buSzPts val="1350"/>
              <a:buFont typeface="Arial"/>
              <a:buNone/>
              <a:defRPr b="0" i="0" sz="1200" u="none" cap="none" strike="noStrike">
                <a:solidFill>
                  <a:schemeClr val="dk1"/>
                </a:solidFill>
                <a:latin typeface="Calibri"/>
                <a:ea typeface="Calibri"/>
                <a:cs typeface="Calibri"/>
                <a:sym typeface="Calibri"/>
              </a:defRPr>
            </a:lvl9pPr>
          </a:lstStyle>
          <a:p/>
        </p:txBody>
      </p:sp>
      <p:sp>
        <p:nvSpPr>
          <p:cNvPr id="28" name="Google Shape;28;p11"/>
          <p:cNvSpPr txBox="1"/>
          <p:nvPr>
            <p:ph idx="10" type="dt"/>
          </p:nvPr>
        </p:nvSpPr>
        <p:spPr>
          <a:xfrm>
            <a:off x="628650" y="6356351"/>
            <a:ext cx="2057400" cy="365100"/>
          </a:xfrm>
          <a:prstGeom prst="rect">
            <a:avLst/>
          </a:prstGeom>
          <a:noFill/>
          <a:ln>
            <a:noFill/>
          </a:ln>
        </p:spPr>
        <p:txBody>
          <a:bodyPr anchorCtr="0" anchor="ctr" bIns="91425" lIns="91425" spcFirstLastPara="1" rIns="91425" wrap="square" tIns="91425">
            <a:noAutofit/>
          </a:bodyPr>
          <a:lstStyle>
            <a:lvl1pPr lvl="0" marR="0" algn="l">
              <a:lnSpc>
                <a:spcPct val="100000"/>
              </a:lnSpc>
              <a:spcBef>
                <a:spcPts val="0"/>
              </a:spcBef>
              <a:spcAft>
                <a:spcPts val="0"/>
              </a:spcAft>
              <a:buSzPts val="1400"/>
              <a:buNone/>
              <a:defRPr sz="900">
                <a:solidFill>
                  <a:srgbClr val="888888"/>
                </a:solidFill>
                <a:latin typeface="Calibri"/>
                <a:ea typeface="Calibri"/>
                <a:cs typeface="Calibri"/>
                <a:sym typeface="Calibri"/>
              </a:defRPr>
            </a:lvl1pPr>
            <a:lvl2pPr lvl="1"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9" name="Google Shape;29;p11"/>
          <p:cNvSpPr txBox="1"/>
          <p:nvPr>
            <p:ph idx="11" type="ftr"/>
          </p:nvPr>
        </p:nvSpPr>
        <p:spPr>
          <a:xfrm>
            <a:off x="3028950" y="6356351"/>
            <a:ext cx="3086100" cy="365100"/>
          </a:xfrm>
          <a:prstGeom prst="rect">
            <a:avLst/>
          </a:prstGeom>
          <a:noFill/>
          <a:ln>
            <a:noFill/>
          </a:ln>
        </p:spPr>
        <p:txBody>
          <a:bodyPr anchorCtr="0" anchor="ctr" bIns="91425" lIns="91425" spcFirstLastPara="1" rIns="91425" wrap="square" tIns="91425">
            <a:noAutofit/>
          </a:bodyPr>
          <a:lstStyle>
            <a:lvl1pPr lvl="0" marR="0" algn="ctr">
              <a:lnSpc>
                <a:spcPct val="100000"/>
              </a:lnSpc>
              <a:spcBef>
                <a:spcPts val="0"/>
              </a:spcBef>
              <a:spcAft>
                <a:spcPts val="0"/>
              </a:spcAft>
              <a:buSzPts val="1400"/>
              <a:buNone/>
              <a:defRPr sz="900">
                <a:solidFill>
                  <a:srgbClr val="888888"/>
                </a:solidFill>
                <a:latin typeface="Calibri"/>
                <a:ea typeface="Calibri"/>
                <a:cs typeface="Calibri"/>
                <a:sym typeface="Calibri"/>
              </a:defRPr>
            </a:lvl1pPr>
            <a:lvl2pPr lvl="1"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0" name="Google Shape;30;p11"/>
          <p:cNvSpPr txBox="1"/>
          <p:nvPr>
            <p:ph idx="12" type="sldNum"/>
          </p:nvPr>
        </p:nvSpPr>
        <p:spPr>
          <a:xfrm>
            <a:off x="6457950" y="6356351"/>
            <a:ext cx="20574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type="secHead">
  <p:cSld name="SECTION_HEADER">
    <p:spTree>
      <p:nvGrpSpPr>
        <p:cNvPr id="31" name="Shape 31"/>
        <p:cNvGrpSpPr/>
        <p:nvPr/>
      </p:nvGrpSpPr>
      <p:grpSpPr>
        <a:xfrm>
          <a:off x="0" y="0"/>
          <a:ext cx="0" cy="0"/>
          <a:chOff x="0" y="0"/>
          <a:chExt cx="0" cy="0"/>
        </a:xfrm>
      </p:grpSpPr>
      <p:sp>
        <p:nvSpPr>
          <p:cNvPr id="32" name="Google Shape;32;p12"/>
          <p:cNvSpPr txBox="1"/>
          <p:nvPr>
            <p:ph type="title"/>
          </p:nvPr>
        </p:nvSpPr>
        <p:spPr>
          <a:xfrm>
            <a:off x="623888" y="1709739"/>
            <a:ext cx="7886700" cy="2852700"/>
          </a:xfrm>
          <a:prstGeom prst="rect">
            <a:avLst/>
          </a:prstGeom>
          <a:noFill/>
          <a:ln>
            <a:noFill/>
          </a:ln>
        </p:spPr>
        <p:txBody>
          <a:bodyPr anchorCtr="0" anchor="b" bIns="91425" lIns="91425" spcFirstLastPara="1" rIns="91425" wrap="square" tIns="91425">
            <a:noAutofit/>
          </a:bodyPr>
          <a:lstStyle>
            <a:lvl1pPr lvl="0" marR="0" algn="l">
              <a:lnSpc>
                <a:spcPct val="90000"/>
              </a:lnSpc>
              <a:spcBef>
                <a:spcPts val="0"/>
              </a:spcBef>
              <a:spcAft>
                <a:spcPts val="0"/>
              </a:spcAft>
              <a:buClr>
                <a:schemeClr val="dk1"/>
              </a:buClr>
              <a:buSzPts val="1400"/>
              <a:buFont typeface="Calibri"/>
              <a:buNone/>
              <a:defRPr b="0" i="0" sz="4500" u="none" cap="none" strike="noStrike">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p:txBody>
      </p:sp>
      <p:sp>
        <p:nvSpPr>
          <p:cNvPr id="33" name="Google Shape;33;p12"/>
          <p:cNvSpPr txBox="1"/>
          <p:nvPr>
            <p:ph idx="1" type="body"/>
          </p:nvPr>
        </p:nvSpPr>
        <p:spPr>
          <a:xfrm>
            <a:off x="623888" y="4589464"/>
            <a:ext cx="7886700" cy="1500300"/>
          </a:xfrm>
          <a:prstGeom prst="rect">
            <a:avLst/>
          </a:prstGeom>
          <a:noFill/>
          <a:ln>
            <a:noFill/>
          </a:ln>
        </p:spPr>
        <p:txBody>
          <a:bodyPr anchorCtr="0" anchor="t" bIns="91425" lIns="91425" spcFirstLastPara="1" rIns="91425" wrap="square" tIns="91425">
            <a:noAutofit/>
          </a:bodyPr>
          <a:lstStyle>
            <a:lvl1pPr indent="-228600" lvl="0" marL="457200" marR="0" algn="l">
              <a:lnSpc>
                <a:spcPct val="90000"/>
              </a:lnSpc>
              <a:spcBef>
                <a:spcPts val="750"/>
              </a:spcBef>
              <a:spcAft>
                <a:spcPts val="0"/>
              </a:spcAft>
              <a:buClr>
                <a:srgbClr val="888888"/>
              </a:buClr>
              <a:buSzPts val="2100"/>
              <a:buFont typeface="Arial"/>
              <a:buNone/>
              <a:defRPr b="0" i="0" sz="1800" u="none" cap="none" strike="noStrike">
                <a:solidFill>
                  <a:srgbClr val="888888"/>
                </a:solidFill>
                <a:latin typeface="Calibri"/>
                <a:ea typeface="Calibri"/>
                <a:cs typeface="Calibri"/>
                <a:sym typeface="Calibri"/>
              </a:defRPr>
            </a:lvl1pPr>
            <a:lvl2pPr indent="-228600" lvl="1" marL="914400" marR="0" algn="l">
              <a:lnSpc>
                <a:spcPct val="90000"/>
              </a:lnSpc>
              <a:spcBef>
                <a:spcPts val="375"/>
              </a:spcBef>
              <a:spcAft>
                <a:spcPts val="0"/>
              </a:spcAft>
              <a:buClr>
                <a:srgbClr val="888888"/>
              </a:buClr>
              <a:buSzPts val="1800"/>
              <a:buFont typeface="Arial"/>
              <a:buNone/>
              <a:defRPr b="0" i="0" sz="1500" u="none" cap="none" strike="noStrike">
                <a:solidFill>
                  <a:srgbClr val="888888"/>
                </a:solidFill>
                <a:latin typeface="Calibri"/>
                <a:ea typeface="Calibri"/>
                <a:cs typeface="Calibri"/>
                <a:sym typeface="Calibri"/>
              </a:defRPr>
            </a:lvl2pPr>
            <a:lvl3pPr indent="-228600" lvl="2" marL="1371600" marR="0" algn="l">
              <a:lnSpc>
                <a:spcPct val="90000"/>
              </a:lnSpc>
              <a:spcBef>
                <a:spcPts val="375"/>
              </a:spcBef>
              <a:spcAft>
                <a:spcPts val="0"/>
              </a:spcAft>
              <a:buClr>
                <a:srgbClr val="888888"/>
              </a:buClr>
              <a:buSzPts val="1500"/>
              <a:buFont typeface="Arial"/>
              <a:buNone/>
              <a:defRPr b="0" i="0" sz="1350" u="none" cap="none" strike="noStrike">
                <a:solidFill>
                  <a:srgbClr val="888888"/>
                </a:solidFill>
                <a:latin typeface="Calibri"/>
                <a:ea typeface="Calibri"/>
                <a:cs typeface="Calibri"/>
                <a:sym typeface="Calibri"/>
              </a:defRPr>
            </a:lvl3pPr>
            <a:lvl4pPr indent="-228600" lvl="3" marL="1828800" marR="0" algn="l">
              <a:lnSpc>
                <a:spcPct val="90000"/>
              </a:lnSpc>
              <a:spcBef>
                <a:spcPts val="375"/>
              </a:spcBef>
              <a:spcAft>
                <a:spcPts val="0"/>
              </a:spcAft>
              <a:buClr>
                <a:srgbClr val="888888"/>
              </a:buClr>
              <a:buSzPts val="1350"/>
              <a:buFont typeface="Arial"/>
              <a:buNone/>
              <a:defRPr b="0" i="0" sz="1200" u="none" cap="none" strike="noStrike">
                <a:solidFill>
                  <a:srgbClr val="888888"/>
                </a:solidFill>
                <a:latin typeface="Calibri"/>
                <a:ea typeface="Calibri"/>
                <a:cs typeface="Calibri"/>
                <a:sym typeface="Calibri"/>
              </a:defRPr>
            </a:lvl4pPr>
            <a:lvl5pPr indent="-228600" lvl="4" marL="2286000" marR="0" algn="l">
              <a:lnSpc>
                <a:spcPct val="90000"/>
              </a:lnSpc>
              <a:spcBef>
                <a:spcPts val="375"/>
              </a:spcBef>
              <a:spcAft>
                <a:spcPts val="0"/>
              </a:spcAft>
              <a:buClr>
                <a:srgbClr val="888888"/>
              </a:buClr>
              <a:buSzPts val="1350"/>
              <a:buFont typeface="Arial"/>
              <a:buNone/>
              <a:defRPr b="0" i="0" sz="1200" u="none" cap="none" strike="noStrike">
                <a:solidFill>
                  <a:srgbClr val="888888"/>
                </a:solidFill>
                <a:latin typeface="Calibri"/>
                <a:ea typeface="Calibri"/>
                <a:cs typeface="Calibri"/>
                <a:sym typeface="Calibri"/>
              </a:defRPr>
            </a:lvl5pPr>
            <a:lvl6pPr indent="-228600" lvl="5" marL="2743200" marR="0" algn="l">
              <a:lnSpc>
                <a:spcPct val="90000"/>
              </a:lnSpc>
              <a:spcBef>
                <a:spcPts val="375"/>
              </a:spcBef>
              <a:spcAft>
                <a:spcPts val="0"/>
              </a:spcAft>
              <a:buClr>
                <a:srgbClr val="888888"/>
              </a:buClr>
              <a:buSzPts val="1350"/>
              <a:buFont typeface="Arial"/>
              <a:buNone/>
              <a:defRPr b="0" i="0" sz="1200" u="none" cap="none" strike="noStrike">
                <a:solidFill>
                  <a:srgbClr val="888888"/>
                </a:solidFill>
                <a:latin typeface="Calibri"/>
                <a:ea typeface="Calibri"/>
                <a:cs typeface="Calibri"/>
                <a:sym typeface="Calibri"/>
              </a:defRPr>
            </a:lvl6pPr>
            <a:lvl7pPr indent="-228600" lvl="6" marL="3200400" marR="0" algn="l">
              <a:lnSpc>
                <a:spcPct val="90000"/>
              </a:lnSpc>
              <a:spcBef>
                <a:spcPts val="375"/>
              </a:spcBef>
              <a:spcAft>
                <a:spcPts val="0"/>
              </a:spcAft>
              <a:buClr>
                <a:srgbClr val="888888"/>
              </a:buClr>
              <a:buSzPts val="1350"/>
              <a:buFont typeface="Arial"/>
              <a:buNone/>
              <a:defRPr b="0" i="0" sz="1200" u="none" cap="none" strike="noStrike">
                <a:solidFill>
                  <a:srgbClr val="888888"/>
                </a:solidFill>
                <a:latin typeface="Calibri"/>
                <a:ea typeface="Calibri"/>
                <a:cs typeface="Calibri"/>
                <a:sym typeface="Calibri"/>
              </a:defRPr>
            </a:lvl7pPr>
            <a:lvl8pPr indent="-228600" lvl="7" marL="3657600" marR="0" algn="l">
              <a:lnSpc>
                <a:spcPct val="90000"/>
              </a:lnSpc>
              <a:spcBef>
                <a:spcPts val="375"/>
              </a:spcBef>
              <a:spcAft>
                <a:spcPts val="0"/>
              </a:spcAft>
              <a:buClr>
                <a:srgbClr val="888888"/>
              </a:buClr>
              <a:buSzPts val="1350"/>
              <a:buFont typeface="Arial"/>
              <a:buNone/>
              <a:defRPr b="0" i="0" sz="1200" u="none" cap="none" strike="noStrike">
                <a:solidFill>
                  <a:srgbClr val="888888"/>
                </a:solidFill>
                <a:latin typeface="Calibri"/>
                <a:ea typeface="Calibri"/>
                <a:cs typeface="Calibri"/>
                <a:sym typeface="Calibri"/>
              </a:defRPr>
            </a:lvl8pPr>
            <a:lvl9pPr indent="-228600" lvl="8" marL="4114800" marR="0" algn="l">
              <a:lnSpc>
                <a:spcPct val="90000"/>
              </a:lnSpc>
              <a:spcBef>
                <a:spcPts val="375"/>
              </a:spcBef>
              <a:spcAft>
                <a:spcPts val="0"/>
              </a:spcAft>
              <a:buClr>
                <a:srgbClr val="888888"/>
              </a:buClr>
              <a:buSzPts val="1350"/>
              <a:buFont typeface="Arial"/>
              <a:buNone/>
              <a:defRPr b="0" i="0" sz="1200" u="none" cap="none" strike="noStrike">
                <a:solidFill>
                  <a:srgbClr val="888888"/>
                </a:solidFill>
                <a:latin typeface="Calibri"/>
                <a:ea typeface="Calibri"/>
                <a:cs typeface="Calibri"/>
                <a:sym typeface="Calibri"/>
              </a:defRPr>
            </a:lvl9pPr>
          </a:lstStyle>
          <a:p/>
        </p:txBody>
      </p:sp>
      <p:sp>
        <p:nvSpPr>
          <p:cNvPr id="34" name="Google Shape;34;p12"/>
          <p:cNvSpPr txBox="1"/>
          <p:nvPr>
            <p:ph idx="10" type="dt"/>
          </p:nvPr>
        </p:nvSpPr>
        <p:spPr>
          <a:xfrm>
            <a:off x="628650" y="6356351"/>
            <a:ext cx="2057400" cy="365100"/>
          </a:xfrm>
          <a:prstGeom prst="rect">
            <a:avLst/>
          </a:prstGeom>
          <a:noFill/>
          <a:ln>
            <a:noFill/>
          </a:ln>
        </p:spPr>
        <p:txBody>
          <a:bodyPr anchorCtr="0" anchor="ctr" bIns="91425" lIns="91425" spcFirstLastPara="1" rIns="91425" wrap="square" tIns="91425">
            <a:noAutofit/>
          </a:bodyPr>
          <a:lstStyle>
            <a:lvl1pPr lvl="0" marR="0" algn="l">
              <a:lnSpc>
                <a:spcPct val="100000"/>
              </a:lnSpc>
              <a:spcBef>
                <a:spcPts val="0"/>
              </a:spcBef>
              <a:spcAft>
                <a:spcPts val="0"/>
              </a:spcAft>
              <a:buSzPts val="1400"/>
              <a:buNone/>
              <a:defRPr sz="900">
                <a:solidFill>
                  <a:srgbClr val="888888"/>
                </a:solidFill>
                <a:latin typeface="Calibri"/>
                <a:ea typeface="Calibri"/>
                <a:cs typeface="Calibri"/>
                <a:sym typeface="Calibri"/>
              </a:defRPr>
            </a:lvl1pPr>
            <a:lvl2pPr lvl="1"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5" name="Google Shape;35;p12"/>
          <p:cNvSpPr txBox="1"/>
          <p:nvPr>
            <p:ph idx="11" type="ftr"/>
          </p:nvPr>
        </p:nvSpPr>
        <p:spPr>
          <a:xfrm>
            <a:off x="3028950" y="6356351"/>
            <a:ext cx="3086100" cy="365100"/>
          </a:xfrm>
          <a:prstGeom prst="rect">
            <a:avLst/>
          </a:prstGeom>
          <a:noFill/>
          <a:ln>
            <a:noFill/>
          </a:ln>
        </p:spPr>
        <p:txBody>
          <a:bodyPr anchorCtr="0" anchor="ctr" bIns="91425" lIns="91425" spcFirstLastPara="1" rIns="91425" wrap="square" tIns="91425">
            <a:noAutofit/>
          </a:bodyPr>
          <a:lstStyle>
            <a:lvl1pPr lvl="0" marR="0" algn="ctr">
              <a:lnSpc>
                <a:spcPct val="100000"/>
              </a:lnSpc>
              <a:spcBef>
                <a:spcPts val="0"/>
              </a:spcBef>
              <a:spcAft>
                <a:spcPts val="0"/>
              </a:spcAft>
              <a:buSzPts val="1400"/>
              <a:buNone/>
              <a:defRPr sz="900">
                <a:solidFill>
                  <a:srgbClr val="888888"/>
                </a:solidFill>
                <a:latin typeface="Calibri"/>
                <a:ea typeface="Calibri"/>
                <a:cs typeface="Calibri"/>
                <a:sym typeface="Calibri"/>
              </a:defRPr>
            </a:lvl1pPr>
            <a:lvl2pPr lvl="1"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6" name="Google Shape;36;p12"/>
          <p:cNvSpPr txBox="1"/>
          <p:nvPr>
            <p:ph idx="12" type="sldNum"/>
          </p:nvPr>
        </p:nvSpPr>
        <p:spPr>
          <a:xfrm>
            <a:off x="6457950" y="6356351"/>
            <a:ext cx="20574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s objetos" type="twoObj">
  <p:cSld name="TWO_OBJECTS">
    <p:spTree>
      <p:nvGrpSpPr>
        <p:cNvPr id="37" name="Shape 37"/>
        <p:cNvGrpSpPr/>
        <p:nvPr/>
      </p:nvGrpSpPr>
      <p:grpSpPr>
        <a:xfrm>
          <a:off x="0" y="0"/>
          <a:ext cx="0" cy="0"/>
          <a:chOff x="0" y="0"/>
          <a:chExt cx="0" cy="0"/>
        </a:xfrm>
      </p:grpSpPr>
      <p:sp>
        <p:nvSpPr>
          <p:cNvPr id="38" name="Google Shape;38;p13"/>
          <p:cNvSpPr txBox="1"/>
          <p:nvPr>
            <p:ph type="title"/>
          </p:nvPr>
        </p:nvSpPr>
        <p:spPr>
          <a:xfrm>
            <a:off x="628650" y="365126"/>
            <a:ext cx="7886700" cy="1325700"/>
          </a:xfrm>
          <a:prstGeom prst="rect">
            <a:avLst/>
          </a:prstGeom>
          <a:noFill/>
          <a:ln>
            <a:noFill/>
          </a:ln>
        </p:spPr>
        <p:txBody>
          <a:bodyPr anchorCtr="0" anchor="ctr" bIns="91425" lIns="91425" spcFirstLastPara="1" rIns="91425" wrap="square" tIns="91425">
            <a:noAutofit/>
          </a:bodyPr>
          <a:lstStyle>
            <a:lvl1pPr lvl="0" marR="0" algn="l">
              <a:lnSpc>
                <a:spcPct val="90000"/>
              </a:lnSpc>
              <a:spcBef>
                <a:spcPts val="0"/>
              </a:spcBef>
              <a:spcAft>
                <a:spcPts val="0"/>
              </a:spcAft>
              <a:buClr>
                <a:schemeClr val="dk1"/>
              </a:buClr>
              <a:buSzPts val="1400"/>
              <a:buFont typeface="Calibri"/>
              <a:buNone/>
              <a:defRPr b="0" i="0" sz="3300" u="none" cap="none" strike="noStrike">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p:txBody>
      </p:sp>
      <p:sp>
        <p:nvSpPr>
          <p:cNvPr id="39" name="Google Shape;39;p13"/>
          <p:cNvSpPr txBox="1"/>
          <p:nvPr>
            <p:ph idx="1" type="body"/>
          </p:nvPr>
        </p:nvSpPr>
        <p:spPr>
          <a:xfrm>
            <a:off x="628650" y="1825625"/>
            <a:ext cx="3886200" cy="4351200"/>
          </a:xfrm>
          <a:prstGeom prst="rect">
            <a:avLst/>
          </a:prstGeom>
          <a:noFill/>
          <a:ln>
            <a:noFill/>
          </a:ln>
        </p:spPr>
        <p:txBody>
          <a:bodyPr anchorCtr="0" anchor="t" bIns="91425" lIns="91425" spcFirstLastPara="1" rIns="91425" wrap="square" tIns="91425">
            <a:noAutofit/>
          </a:bodyPr>
          <a:lstStyle>
            <a:lvl1pPr indent="-361950" lvl="0" marL="457200" marR="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4325" lvl="3" marL="1828800" marR="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4pPr>
            <a:lvl5pPr indent="-314325" lvl="4" marL="2286000" marR="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5pPr>
            <a:lvl6pPr indent="-314325" lvl="5" marL="2743200" marR="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6pPr>
            <a:lvl7pPr indent="-314325" lvl="6" marL="3200400" marR="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7pPr>
            <a:lvl8pPr indent="-314325" lvl="7" marL="3657600" marR="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8pPr>
            <a:lvl9pPr indent="-314325" lvl="8" marL="4114800" marR="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9pPr>
          </a:lstStyle>
          <a:p/>
        </p:txBody>
      </p:sp>
      <p:sp>
        <p:nvSpPr>
          <p:cNvPr id="40" name="Google Shape;40;p13"/>
          <p:cNvSpPr txBox="1"/>
          <p:nvPr>
            <p:ph idx="2" type="body"/>
          </p:nvPr>
        </p:nvSpPr>
        <p:spPr>
          <a:xfrm>
            <a:off x="4629150" y="1825625"/>
            <a:ext cx="3886200" cy="4351200"/>
          </a:xfrm>
          <a:prstGeom prst="rect">
            <a:avLst/>
          </a:prstGeom>
          <a:noFill/>
          <a:ln>
            <a:noFill/>
          </a:ln>
        </p:spPr>
        <p:txBody>
          <a:bodyPr anchorCtr="0" anchor="t" bIns="91425" lIns="91425" spcFirstLastPara="1" rIns="91425" wrap="square" tIns="91425">
            <a:noAutofit/>
          </a:bodyPr>
          <a:lstStyle>
            <a:lvl1pPr indent="-361950" lvl="0" marL="457200" marR="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4325" lvl="3" marL="1828800" marR="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4pPr>
            <a:lvl5pPr indent="-314325" lvl="4" marL="2286000" marR="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5pPr>
            <a:lvl6pPr indent="-314325" lvl="5" marL="2743200" marR="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6pPr>
            <a:lvl7pPr indent="-314325" lvl="6" marL="3200400" marR="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7pPr>
            <a:lvl8pPr indent="-314325" lvl="7" marL="3657600" marR="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8pPr>
            <a:lvl9pPr indent="-314325" lvl="8" marL="4114800" marR="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9pPr>
          </a:lstStyle>
          <a:p/>
        </p:txBody>
      </p:sp>
      <p:sp>
        <p:nvSpPr>
          <p:cNvPr id="41" name="Google Shape;41;p13"/>
          <p:cNvSpPr txBox="1"/>
          <p:nvPr>
            <p:ph idx="10" type="dt"/>
          </p:nvPr>
        </p:nvSpPr>
        <p:spPr>
          <a:xfrm>
            <a:off x="628650" y="6356351"/>
            <a:ext cx="2057400" cy="365100"/>
          </a:xfrm>
          <a:prstGeom prst="rect">
            <a:avLst/>
          </a:prstGeom>
          <a:noFill/>
          <a:ln>
            <a:noFill/>
          </a:ln>
        </p:spPr>
        <p:txBody>
          <a:bodyPr anchorCtr="0" anchor="ctr" bIns="91425" lIns="91425" spcFirstLastPara="1" rIns="91425" wrap="square" tIns="91425">
            <a:noAutofit/>
          </a:bodyPr>
          <a:lstStyle>
            <a:lvl1pPr lvl="0" marR="0" algn="l">
              <a:lnSpc>
                <a:spcPct val="100000"/>
              </a:lnSpc>
              <a:spcBef>
                <a:spcPts val="0"/>
              </a:spcBef>
              <a:spcAft>
                <a:spcPts val="0"/>
              </a:spcAft>
              <a:buSzPts val="1400"/>
              <a:buNone/>
              <a:defRPr sz="900">
                <a:solidFill>
                  <a:srgbClr val="888888"/>
                </a:solidFill>
                <a:latin typeface="Calibri"/>
                <a:ea typeface="Calibri"/>
                <a:cs typeface="Calibri"/>
                <a:sym typeface="Calibri"/>
              </a:defRPr>
            </a:lvl1pPr>
            <a:lvl2pPr lvl="1"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2" name="Google Shape;42;p13"/>
          <p:cNvSpPr txBox="1"/>
          <p:nvPr>
            <p:ph idx="11" type="ftr"/>
          </p:nvPr>
        </p:nvSpPr>
        <p:spPr>
          <a:xfrm>
            <a:off x="3028950" y="6356351"/>
            <a:ext cx="3086100" cy="365100"/>
          </a:xfrm>
          <a:prstGeom prst="rect">
            <a:avLst/>
          </a:prstGeom>
          <a:noFill/>
          <a:ln>
            <a:noFill/>
          </a:ln>
        </p:spPr>
        <p:txBody>
          <a:bodyPr anchorCtr="0" anchor="ctr" bIns="91425" lIns="91425" spcFirstLastPara="1" rIns="91425" wrap="square" tIns="91425">
            <a:noAutofit/>
          </a:bodyPr>
          <a:lstStyle>
            <a:lvl1pPr lvl="0" marR="0" algn="ctr">
              <a:lnSpc>
                <a:spcPct val="100000"/>
              </a:lnSpc>
              <a:spcBef>
                <a:spcPts val="0"/>
              </a:spcBef>
              <a:spcAft>
                <a:spcPts val="0"/>
              </a:spcAft>
              <a:buSzPts val="1400"/>
              <a:buNone/>
              <a:defRPr sz="900">
                <a:solidFill>
                  <a:srgbClr val="888888"/>
                </a:solidFill>
                <a:latin typeface="Calibri"/>
                <a:ea typeface="Calibri"/>
                <a:cs typeface="Calibri"/>
                <a:sym typeface="Calibri"/>
              </a:defRPr>
            </a:lvl1pPr>
            <a:lvl2pPr lvl="1"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3" name="Google Shape;43;p13"/>
          <p:cNvSpPr txBox="1"/>
          <p:nvPr>
            <p:ph idx="12" type="sldNum"/>
          </p:nvPr>
        </p:nvSpPr>
        <p:spPr>
          <a:xfrm>
            <a:off x="6457950" y="6356351"/>
            <a:ext cx="20574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ción" type="twoTxTwoObj">
  <p:cSld name="TWO_OBJECTS_WITH_TEXT">
    <p:spTree>
      <p:nvGrpSpPr>
        <p:cNvPr id="44" name="Shape 44"/>
        <p:cNvGrpSpPr/>
        <p:nvPr/>
      </p:nvGrpSpPr>
      <p:grpSpPr>
        <a:xfrm>
          <a:off x="0" y="0"/>
          <a:ext cx="0" cy="0"/>
          <a:chOff x="0" y="0"/>
          <a:chExt cx="0" cy="0"/>
        </a:xfrm>
      </p:grpSpPr>
      <p:sp>
        <p:nvSpPr>
          <p:cNvPr id="45" name="Google Shape;45;p14"/>
          <p:cNvSpPr txBox="1"/>
          <p:nvPr>
            <p:ph type="title"/>
          </p:nvPr>
        </p:nvSpPr>
        <p:spPr>
          <a:xfrm>
            <a:off x="629841" y="365126"/>
            <a:ext cx="7886700" cy="1325700"/>
          </a:xfrm>
          <a:prstGeom prst="rect">
            <a:avLst/>
          </a:prstGeom>
          <a:noFill/>
          <a:ln>
            <a:noFill/>
          </a:ln>
        </p:spPr>
        <p:txBody>
          <a:bodyPr anchorCtr="0" anchor="ctr" bIns="91425" lIns="91425" spcFirstLastPara="1" rIns="91425" wrap="square" tIns="91425">
            <a:noAutofit/>
          </a:bodyPr>
          <a:lstStyle>
            <a:lvl1pPr lvl="0" marR="0" algn="l">
              <a:lnSpc>
                <a:spcPct val="90000"/>
              </a:lnSpc>
              <a:spcBef>
                <a:spcPts val="0"/>
              </a:spcBef>
              <a:spcAft>
                <a:spcPts val="0"/>
              </a:spcAft>
              <a:buClr>
                <a:schemeClr val="dk1"/>
              </a:buClr>
              <a:buSzPts val="1400"/>
              <a:buFont typeface="Calibri"/>
              <a:buNone/>
              <a:defRPr b="0" i="0" sz="3300" u="none" cap="none" strike="noStrike">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p:txBody>
      </p:sp>
      <p:sp>
        <p:nvSpPr>
          <p:cNvPr id="46" name="Google Shape;46;p14"/>
          <p:cNvSpPr txBox="1"/>
          <p:nvPr>
            <p:ph idx="1" type="body"/>
          </p:nvPr>
        </p:nvSpPr>
        <p:spPr>
          <a:xfrm>
            <a:off x="629842" y="1681163"/>
            <a:ext cx="3868200" cy="823800"/>
          </a:xfrm>
          <a:prstGeom prst="rect">
            <a:avLst/>
          </a:prstGeom>
          <a:noFill/>
          <a:ln>
            <a:noFill/>
          </a:ln>
        </p:spPr>
        <p:txBody>
          <a:bodyPr anchorCtr="0" anchor="b" bIns="91425" lIns="91425" spcFirstLastPara="1" rIns="91425" wrap="square" tIns="91425">
            <a:noAutofit/>
          </a:bodyPr>
          <a:lstStyle>
            <a:lvl1pPr indent="-228600" lvl="0" marL="457200" marR="0" algn="l">
              <a:lnSpc>
                <a:spcPct val="90000"/>
              </a:lnSpc>
              <a:spcBef>
                <a:spcPts val="750"/>
              </a:spcBef>
              <a:spcAft>
                <a:spcPts val="0"/>
              </a:spcAft>
              <a:buClr>
                <a:schemeClr val="dk1"/>
              </a:buClr>
              <a:buSzPts val="2100"/>
              <a:buFont typeface="Arial"/>
              <a:buNone/>
              <a:defRPr b="1" i="0" sz="1800" u="none" cap="none" strike="noStrike">
                <a:solidFill>
                  <a:schemeClr val="dk1"/>
                </a:solidFill>
                <a:latin typeface="Calibri"/>
                <a:ea typeface="Calibri"/>
                <a:cs typeface="Calibri"/>
                <a:sym typeface="Calibri"/>
              </a:defRPr>
            </a:lvl1pPr>
            <a:lvl2pPr indent="-228600" lvl="1" marL="914400" marR="0" algn="l">
              <a:lnSpc>
                <a:spcPct val="90000"/>
              </a:lnSpc>
              <a:spcBef>
                <a:spcPts val="375"/>
              </a:spcBef>
              <a:spcAft>
                <a:spcPts val="0"/>
              </a:spcAft>
              <a:buClr>
                <a:schemeClr val="dk1"/>
              </a:buClr>
              <a:buSzPts val="1800"/>
              <a:buFont typeface="Arial"/>
              <a:buNone/>
              <a:defRPr b="1" i="0" sz="1500" u="none" cap="none" strike="noStrike">
                <a:solidFill>
                  <a:schemeClr val="dk1"/>
                </a:solidFill>
                <a:latin typeface="Calibri"/>
                <a:ea typeface="Calibri"/>
                <a:cs typeface="Calibri"/>
                <a:sym typeface="Calibri"/>
              </a:defRPr>
            </a:lvl2pPr>
            <a:lvl3pPr indent="-228600" lvl="2" marL="1371600" marR="0" algn="l">
              <a:lnSpc>
                <a:spcPct val="90000"/>
              </a:lnSpc>
              <a:spcBef>
                <a:spcPts val="375"/>
              </a:spcBef>
              <a:spcAft>
                <a:spcPts val="0"/>
              </a:spcAft>
              <a:buClr>
                <a:schemeClr val="dk1"/>
              </a:buClr>
              <a:buSzPts val="1500"/>
              <a:buFont typeface="Arial"/>
              <a:buNone/>
              <a:defRPr b="1" i="0" sz="1350" u="none" cap="none" strike="noStrike">
                <a:solidFill>
                  <a:schemeClr val="dk1"/>
                </a:solidFill>
                <a:latin typeface="Calibri"/>
                <a:ea typeface="Calibri"/>
                <a:cs typeface="Calibri"/>
                <a:sym typeface="Calibri"/>
              </a:defRPr>
            </a:lvl3pPr>
            <a:lvl4pPr indent="-228600" lvl="3" marL="1828800" marR="0" algn="l">
              <a:lnSpc>
                <a:spcPct val="90000"/>
              </a:lnSpc>
              <a:spcBef>
                <a:spcPts val="375"/>
              </a:spcBef>
              <a:spcAft>
                <a:spcPts val="0"/>
              </a:spcAft>
              <a:buClr>
                <a:schemeClr val="dk1"/>
              </a:buClr>
              <a:buSzPts val="1350"/>
              <a:buFont typeface="Arial"/>
              <a:buNone/>
              <a:defRPr b="1" i="0" sz="1200" u="none" cap="none" strike="noStrike">
                <a:solidFill>
                  <a:schemeClr val="dk1"/>
                </a:solidFill>
                <a:latin typeface="Calibri"/>
                <a:ea typeface="Calibri"/>
                <a:cs typeface="Calibri"/>
                <a:sym typeface="Calibri"/>
              </a:defRPr>
            </a:lvl4pPr>
            <a:lvl5pPr indent="-228600" lvl="4" marL="2286000" marR="0" algn="l">
              <a:lnSpc>
                <a:spcPct val="90000"/>
              </a:lnSpc>
              <a:spcBef>
                <a:spcPts val="375"/>
              </a:spcBef>
              <a:spcAft>
                <a:spcPts val="0"/>
              </a:spcAft>
              <a:buClr>
                <a:schemeClr val="dk1"/>
              </a:buClr>
              <a:buSzPts val="1350"/>
              <a:buFont typeface="Arial"/>
              <a:buNone/>
              <a:defRPr b="1" i="0" sz="1200" u="none" cap="none" strike="noStrike">
                <a:solidFill>
                  <a:schemeClr val="dk1"/>
                </a:solidFill>
                <a:latin typeface="Calibri"/>
                <a:ea typeface="Calibri"/>
                <a:cs typeface="Calibri"/>
                <a:sym typeface="Calibri"/>
              </a:defRPr>
            </a:lvl5pPr>
            <a:lvl6pPr indent="-228600" lvl="5" marL="2743200" marR="0" algn="l">
              <a:lnSpc>
                <a:spcPct val="90000"/>
              </a:lnSpc>
              <a:spcBef>
                <a:spcPts val="375"/>
              </a:spcBef>
              <a:spcAft>
                <a:spcPts val="0"/>
              </a:spcAft>
              <a:buClr>
                <a:schemeClr val="dk1"/>
              </a:buClr>
              <a:buSzPts val="1350"/>
              <a:buFont typeface="Arial"/>
              <a:buNone/>
              <a:defRPr b="1" i="0" sz="1200" u="none" cap="none" strike="noStrike">
                <a:solidFill>
                  <a:schemeClr val="dk1"/>
                </a:solidFill>
                <a:latin typeface="Calibri"/>
                <a:ea typeface="Calibri"/>
                <a:cs typeface="Calibri"/>
                <a:sym typeface="Calibri"/>
              </a:defRPr>
            </a:lvl6pPr>
            <a:lvl7pPr indent="-228600" lvl="6" marL="3200400" marR="0" algn="l">
              <a:lnSpc>
                <a:spcPct val="90000"/>
              </a:lnSpc>
              <a:spcBef>
                <a:spcPts val="375"/>
              </a:spcBef>
              <a:spcAft>
                <a:spcPts val="0"/>
              </a:spcAft>
              <a:buClr>
                <a:schemeClr val="dk1"/>
              </a:buClr>
              <a:buSzPts val="1350"/>
              <a:buFont typeface="Arial"/>
              <a:buNone/>
              <a:defRPr b="1" i="0" sz="1200" u="none" cap="none" strike="noStrike">
                <a:solidFill>
                  <a:schemeClr val="dk1"/>
                </a:solidFill>
                <a:latin typeface="Calibri"/>
                <a:ea typeface="Calibri"/>
                <a:cs typeface="Calibri"/>
                <a:sym typeface="Calibri"/>
              </a:defRPr>
            </a:lvl7pPr>
            <a:lvl8pPr indent="-228600" lvl="7" marL="3657600" marR="0" algn="l">
              <a:lnSpc>
                <a:spcPct val="90000"/>
              </a:lnSpc>
              <a:spcBef>
                <a:spcPts val="375"/>
              </a:spcBef>
              <a:spcAft>
                <a:spcPts val="0"/>
              </a:spcAft>
              <a:buClr>
                <a:schemeClr val="dk1"/>
              </a:buClr>
              <a:buSzPts val="1350"/>
              <a:buFont typeface="Arial"/>
              <a:buNone/>
              <a:defRPr b="1" i="0" sz="1200" u="none" cap="none" strike="noStrike">
                <a:solidFill>
                  <a:schemeClr val="dk1"/>
                </a:solidFill>
                <a:latin typeface="Calibri"/>
                <a:ea typeface="Calibri"/>
                <a:cs typeface="Calibri"/>
                <a:sym typeface="Calibri"/>
              </a:defRPr>
            </a:lvl8pPr>
            <a:lvl9pPr indent="-228600" lvl="8" marL="4114800" marR="0" algn="l">
              <a:lnSpc>
                <a:spcPct val="90000"/>
              </a:lnSpc>
              <a:spcBef>
                <a:spcPts val="375"/>
              </a:spcBef>
              <a:spcAft>
                <a:spcPts val="0"/>
              </a:spcAft>
              <a:buClr>
                <a:schemeClr val="dk1"/>
              </a:buClr>
              <a:buSzPts val="1350"/>
              <a:buFont typeface="Arial"/>
              <a:buNone/>
              <a:defRPr b="1" i="0" sz="1200" u="none" cap="none" strike="noStrike">
                <a:solidFill>
                  <a:schemeClr val="dk1"/>
                </a:solidFill>
                <a:latin typeface="Calibri"/>
                <a:ea typeface="Calibri"/>
                <a:cs typeface="Calibri"/>
                <a:sym typeface="Calibri"/>
              </a:defRPr>
            </a:lvl9pPr>
          </a:lstStyle>
          <a:p/>
        </p:txBody>
      </p:sp>
      <p:sp>
        <p:nvSpPr>
          <p:cNvPr id="47" name="Google Shape;47;p14"/>
          <p:cNvSpPr txBox="1"/>
          <p:nvPr>
            <p:ph idx="2" type="body"/>
          </p:nvPr>
        </p:nvSpPr>
        <p:spPr>
          <a:xfrm>
            <a:off x="629842" y="2505075"/>
            <a:ext cx="3868200" cy="3684600"/>
          </a:xfrm>
          <a:prstGeom prst="rect">
            <a:avLst/>
          </a:prstGeom>
          <a:noFill/>
          <a:ln>
            <a:noFill/>
          </a:ln>
        </p:spPr>
        <p:txBody>
          <a:bodyPr anchorCtr="0" anchor="t" bIns="91425" lIns="91425" spcFirstLastPara="1" rIns="91425" wrap="square" tIns="91425">
            <a:noAutofit/>
          </a:bodyPr>
          <a:lstStyle>
            <a:lvl1pPr indent="-361950" lvl="0" marL="457200" marR="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4325" lvl="3" marL="1828800" marR="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4pPr>
            <a:lvl5pPr indent="-314325" lvl="4" marL="2286000" marR="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5pPr>
            <a:lvl6pPr indent="-314325" lvl="5" marL="2743200" marR="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6pPr>
            <a:lvl7pPr indent="-314325" lvl="6" marL="3200400" marR="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7pPr>
            <a:lvl8pPr indent="-314325" lvl="7" marL="3657600" marR="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8pPr>
            <a:lvl9pPr indent="-314325" lvl="8" marL="4114800" marR="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9pPr>
          </a:lstStyle>
          <a:p/>
        </p:txBody>
      </p:sp>
      <p:sp>
        <p:nvSpPr>
          <p:cNvPr id="48" name="Google Shape;48;p14"/>
          <p:cNvSpPr txBox="1"/>
          <p:nvPr>
            <p:ph idx="3" type="body"/>
          </p:nvPr>
        </p:nvSpPr>
        <p:spPr>
          <a:xfrm>
            <a:off x="4629150" y="1681163"/>
            <a:ext cx="3887400" cy="823800"/>
          </a:xfrm>
          <a:prstGeom prst="rect">
            <a:avLst/>
          </a:prstGeom>
          <a:noFill/>
          <a:ln>
            <a:noFill/>
          </a:ln>
        </p:spPr>
        <p:txBody>
          <a:bodyPr anchorCtr="0" anchor="b" bIns="91425" lIns="91425" spcFirstLastPara="1" rIns="91425" wrap="square" tIns="91425">
            <a:noAutofit/>
          </a:bodyPr>
          <a:lstStyle>
            <a:lvl1pPr indent="-228600" lvl="0" marL="457200" marR="0" algn="l">
              <a:lnSpc>
                <a:spcPct val="90000"/>
              </a:lnSpc>
              <a:spcBef>
                <a:spcPts val="750"/>
              </a:spcBef>
              <a:spcAft>
                <a:spcPts val="0"/>
              </a:spcAft>
              <a:buClr>
                <a:schemeClr val="dk1"/>
              </a:buClr>
              <a:buSzPts val="2100"/>
              <a:buFont typeface="Arial"/>
              <a:buNone/>
              <a:defRPr b="1" i="0" sz="1800" u="none" cap="none" strike="noStrike">
                <a:solidFill>
                  <a:schemeClr val="dk1"/>
                </a:solidFill>
                <a:latin typeface="Calibri"/>
                <a:ea typeface="Calibri"/>
                <a:cs typeface="Calibri"/>
                <a:sym typeface="Calibri"/>
              </a:defRPr>
            </a:lvl1pPr>
            <a:lvl2pPr indent="-228600" lvl="1" marL="914400" marR="0" algn="l">
              <a:lnSpc>
                <a:spcPct val="90000"/>
              </a:lnSpc>
              <a:spcBef>
                <a:spcPts val="375"/>
              </a:spcBef>
              <a:spcAft>
                <a:spcPts val="0"/>
              </a:spcAft>
              <a:buClr>
                <a:schemeClr val="dk1"/>
              </a:buClr>
              <a:buSzPts val="1800"/>
              <a:buFont typeface="Arial"/>
              <a:buNone/>
              <a:defRPr b="1" i="0" sz="1500" u="none" cap="none" strike="noStrike">
                <a:solidFill>
                  <a:schemeClr val="dk1"/>
                </a:solidFill>
                <a:latin typeface="Calibri"/>
                <a:ea typeface="Calibri"/>
                <a:cs typeface="Calibri"/>
                <a:sym typeface="Calibri"/>
              </a:defRPr>
            </a:lvl2pPr>
            <a:lvl3pPr indent="-228600" lvl="2" marL="1371600" marR="0" algn="l">
              <a:lnSpc>
                <a:spcPct val="90000"/>
              </a:lnSpc>
              <a:spcBef>
                <a:spcPts val="375"/>
              </a:spcBef>
              <a:spcAft>
                <a:spcPts val="0"/>
              </a:spcAft>
              <a:buClr>
                <a:schemeClr val="dk1"/>
              </a:buClr>
              <a:buSzPts val="1500"/>
              <a:buFont typeface="Arial"/>
              <a:buNone/>
              <a:defRPr b="1" i="0" sz="1350" u="none" cap="none" strike="noStrike">
                <a:solidFill>
                  <a:schemeClr val="dk1"/>
                </a:solidFill>
                <a:latin typeface="Calibri"/>
                <a:ea typeface="Calibri"/>
                <a:cs typeface="Calibri"/>
                <a:sym typeface="Calibri"/>
              </a:defRPr>
            </a:lvl3pPr>
            <a:lvl4pPr indent="-228600" lvl="3" marL="1828800" marR="0" algn="l">
              <a:lnSpc>
                <a:spcPct val="90000"/>
              </a:lnSpc>
              <a:spcBef>
                <a:spcPts val="375"/>
              </a:spcBef>
              <a:spcAft>
                <a:spcPts val="0"/>
              </a:spcAft>
              <a:buClr>
                <a:schemeClr val="dk1"/>
              </a:buClr>
              <a:buSzPts val="1350"/>
              <a:buFont typeface="Arial"/>
              <a:buNone/>
              <a:defRPr b="1" i="0" sz="1200" u="none" cap="none" strike="noStrike">
                <a:solidFill>
                  <a:schemeClr val="dk1"/>
                </a:solidFill>
                <a:latin typeface="Calibri"/>
                <a:ea typeface="Calibri"/>
                <a:cs typeface="Calibri"/>
                <a:sym typeface="Calibri"/>
              </a:defRPr>
            </a:lvl4pPr>
            <a:lvl5pPr indent="-228600" lvl="4" marL="2286000" marR="0" algn="l">
              <a:lnSpc>
                <a:spcPct val="90000"/>
              </a:lnSpc>
              <a:spcBef>
                <a:spcPts val="375"/>
              </a:spcBef>
              <a:spcAft>
                <a:spcPts val="0"/>
              </a:spcAft>
              <a:buClr>
                <a:schemeClr val="dk1"/>
              </a:buClr>
              <a:buSzPts val="1350"/>
              <a:buFont typeface="Arial"/>
              <a:buNone/>
              <a:defRPr b="1" i="0" sz="1200" u="none" cap="none" strike="noStrike">
                <a:solidFill>
                  <a:schemeClr val="dk1"/>
                </a:solidFill>
                <a:latin typeface="Calibri"/>
                <a:ea typeface="Calibri"/>
                <a:cs typeface="Calibri"/>
                <a:sym typeface="Calibri"/>
              </a:defRPr>
            </a:lvl5pPr>
            <a:lvl6pPr indent="-228600" lvl="5" marL="2743200" marR="0" algn="l">
              <a:lnSpc>
                <a:spcPct val="90000"/>
              </a:lnSpc>
              <a:spcBef>
                <a:spcPts val="375"/>
              </a:spcBef>
              <a:spcAft>
                <a:spcPts val="0"/>
              </a:spcAft>
              <a:buClr>
                <a:schemeClr val="dk1"/>
              </a:buClr>
              <a:buSzPts val="1350"/>
              <a:buFont typeface="Arial"/>
              <a:buNone/>
              <a:defRPr b="1" i="0" sz="1200" u="none" cap="none" strike="noStrike">
                <a:solidFill>
                  <a:schemeClr val="dk1"/>
                </a:solidFill>
                <a:latin typeface="Calibri"/>
                <a:ea typeface="Calibri"/>
                <a:cs typeface="Calibri"/>
                <a:sym typeface="Calibri"/>
              </a:defRPr>
            </a:lvl6pPr>
            <a:lvl7pPr indent="-228600" lvl="6" marL="3200400" marR="0" algn="l">
              <a:lnSpc>
                <a:spcPct val="90000"/>
              </a:lnSpc>
              <a:spcBef>
                <a:spcPts val="375"/>
              </a:spcBef>
              <a:spcAft>
                <a:spcPts val="0"/>
              </a:spcAft>
              <a:buClr>
                <a:schemeClr val="dk1"/>
              </a:buClr>
              <a:buSzPts val="1350"/>
              <a:buFont typeface="Arial"/>
              <a:buNone/>
              <a:defRPr b="1" i="0" sz="1200" u="none" cap="none" strike="noStrike">
                <a:solidFill>
                  <a:schemeClr val="dk1"/>
                </a:solidFill>
                <a:latin typeface="Calibri"/>
                <a:ea typeface="Calibri"/>
                <a:cs typeface="Calibri"/>
                <a:sym typeface="Calibri"/>
              </a:defRPr>
            </a:lvl7pPr>
            <a:lvl8pPr indent="-228600" lvl="7" marL="3657600" marR="0" algn="l">
              <a:lnSpc>
                <a:spcPct val="90000"/>
              </a:lnSpc>
              <a:spcBef>
                <a:spcPts val="375"/>
              </a:spcBef>
              <a:spcAft>
                <a:spcPts val="0"/>
              </a:spcAft>
              <a:buClr>
                <a:schemeClr val="dk1"/>
              </a:buClr>
              <a:buSzPts val="1350"/>
              <a:buFont typeface="Arial"/>
              <a:buNone/>
              <a:defRPr b="1" i="0" sz="1200" u="none" cap="none" strike="noStrike">
                <a:solidFill>
                  <a:schemeClr val="dk1"/>
                </a:solidFill>
                <a:latin typeface="Calibri"/>
                <a:ea typeface="Calibri"/>
                <a:cs typeface="Calibri"/>
                <a:sym typeface="Calibri"/>
              </a:defRPr>
            </a:lvl8pPr>
            <a:lvl9pPr indent="-228600" lvl="8" marL="4114800" marR="0" algn="l">
              <a:lnSpc>
                <a:spcPct val="90000"/>
              </a:lnSpc>
              <a:spcBef>
                <a:spcPts val="375"/>
              </a:spcBef>
              <a:spcAft>
                <a:spcPts val="0"/>
              </a:spcAft>
              <a:buClr>
                <a:schemeClr val="dk1"/>
              </a:buClr>
              <a:buSzPts val="1350"/>
              <a:buFont typeface="Arial"/>
              <a:buNone/>
              <a:defRPr b="1" i="0" sz="1200" u="none" cap="none" strike="noStrike">
                <a:solidFill>
                  <a:schemeClr val="dk1"/>
                </a:solidFill>
                <a:latin typeface="Calibri"/>
                <a:ea typeface="Calibri"/>
                <a:cs typeface="Calibri"/>
                <a:sym typeface="Calibri"/>
              </a:defRPr>
            </a:lvl9pPr>
          </a:lstStyle>
          <a:p/>
        </p:txBody>
      </p:sp>
      <p:sp>
        <p:nvSpPr>
          <p:cNvPr id="49" name="Google Shape;49;p14"/>
          <p:cNvSpPr txBox="1"/>
          <p:nvPr>
            <p:ph idx="4" type="body"/>
          </p:nvPr>
        </p:nvSpPr>
        <p:spPr>
          <a:xfrm>
            <a:off x="4629150" y="2505075"/>
            <a:ext cx="3887400" cy="3684600"/>
          </a:xfrm>
          <a:prstGeom prst="rect">
            <a:avLst/>
          </a:prstGeom>
          <a:noFill/>
          <a:ln>
            <a:noFill/>
          </a:ln>
        </p:spPr>
        <p:txBody>
          <a:bodyPr anchorCtr="0" anchor="t" bIns="91425" lIns="91425" spcFirstLastPara="1" rIns="91425" wrap="square" tIns="91425">
            <a:noAutofit/>
          </a:bodyPr>
          <a:lstStyle>
            <a:lvl1pPr indent="-361950" lvl="0" marL="457200" marR="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4325" lvl="3" marL="1828800" marR="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4pPr>
            <a:lvl5pPr indent="-314325" lvl="4" marL="2286000" marR="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5pPr>
            <a:lvl6pPr indent="-314325" lvl="5" marL="2743200" marR="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6pPr>
            <a:lvl7pPr indent="-314325" lvl="6" marL="3200400" marR="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7pPr>
            <a:lvl8pPr indent="-314325" lvl="7" marL="3657600" marR="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8pPr>
            <a:lvl9pPr indent="-314325" lvl="8" marL="4114800" marR="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9pPr>
          </a:lstStyle>
          <a:p/>
        </p:txBody>
      </p:sp>
      <p:sp>
        <p:nvSpPr>
          <p:cNvPr id="50" name="Google Shape;50;p14"/>
          <p:cNvSpPr txBox="1"/>
          <p:nvPr>
            <p:ph idx="10" type="dt"/>
          </p:nvPr>
        </p:nvSpPr>
        <p:spPr>
          <a:xfrm>
            <a:off x="628650" y="6356351"/>
            <a:ext cx="2057400" cy="365100"/>
          </a:xfrm>
          <a:prstGeom prst="rect">
            <a:avLst/>
          </a:prstGeom>
          <a:noFill/>
          <a:ln>
            <a:noFill/>
          </a:ln>
        </p:spPr>
        <p:txBody>
          <a:bodyPr anchorCtr="0" anchor="ctr" bIns="91425" lIns="91425" spcFirstLastPara="1" rIns="91425" wrap="square" tIns="91425">
            <a:noAutofit/>
          </a:bodyPr>
          <a:lstStyle>
            <a:lvl1pPr lvl="0" marR="0" algn="l">
              <a:lnSpc>
                <a:spcPct val="100000"/>
              </a:lnSpc>
              <a:spcBef>
                <a:spcPts val="0"/>
              </a:spcBef>
              <a:spcAft>
                <a:spcPts val="0"/>
              </a:spcAft>
              <a:buSzPts val="1400"/>
              <a:buNone/>
              <a:defRPr sz="900">
                <a:solidFill>
                  <a:srgbClr val="888888"/>
                </a:solidFill>
                <a:latin typeface="Calibri"/>
                <a:ea typeface="Calibri"/>
                <a:cs typeface="Calibri"/>
                <a:sym typeface="Calibri"/>
              </a:defRPr>
            </a:lvl1pPr>
            <a:lvl2pPr lvl="1"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1" name="Google Shape;51;p14"/>
          <p:cNvSpPr txBox="1"/>
          <p:nvPr>
            <p:ph idx="11" type="ftr"/>
          </p:nvPr>
        </p:nvSpPr>
        <p:spPr>
          <a:xfrm>
            <a:off x="3028950" y="6356351"/>
            <a:ext cx="3086100" cy="365100"/>
          </a:xfrm>
          <a:prstGeom prst="rect">
            <a:avLst/>
          </a:prstGeom>
          <a:noFill/>
          <a:ln>
            <a:noFill/>
          </a:ln>
        </p:spPr>
        <p:txBody>
          <a:bodyPr anchorCtr="0" anchor="ctr" bIns="91425" lIns="91425" spcFirstLastPara="1" rIns="91425" wrap="square" tIns="91425">
            <a:noAutofit/>
          </a:bodyPr>
          <a:lstStyle>
            <a:lvl1pPr lvl="0" marR="0" algn="ctr">
              <a:lnSpc>
                <a:spcPct val="100000"/>
              </a:lnSpc>
              <a:spcBef>
                <a:spcPts val="0"/>
              </a:spcBef>
              <a:spcAft>
                <a:spcPts val="0"/>
              </a:spcAft>
              <a:buSzPts val="1400"/>
              <a:buNone/>
              <a:defRPr sz="900">
                <a:solidFill>
                  <a:srgbClr val="888888"/>
                </a:solidFill>
                <a:latin typeface="Calibri"/>
                <a:ea typeface="Calibri"/>
                <a:cs typeface="Calibri"/>
                <a:sym typeface="Calibri"/>
              </a:defRPr>
            </a:lvl1pPr>
            <a:lvl2pPr lvl="1"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2" name="Google Shape;52;p14"/>
          <p:cNvSpPr txBox="1"/>
          <p:nvPr>
            <p:ph idx="12" type="sldNum"/>
          </p:nvPr>
        </p:nvSpPr>
        <p:spPr>
          <a:xfrm>
            <a:off x="6457950" y="6356351"/>
            <a:ext cx="20574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el título" type="titleOnly">
  <p:cSld name="TITLE_ONLY">
    <p:spTree>
      <p:nvGrpSpPr>
        <p:cNvPr id="53" name="Shape 53"/>
        <p:cNvGrpSpPr/>
        <p:nvPr/>
      </p:nvGrpSpPr>
      <p:grpSpPr>
        <a:xfrm>
          <a:off x="0" y="0"/>
          <a:ext cx="0" cy="0"/>
          <a:chOff x="0" y="0"/>
          <a:chExt cx="0" cy="0"/>
        </a:xfrm>
      </p:grpSpPr>
      <p:sp>
        <p:nvSpPr>
          <p:cNvPr id="54" name="Google Shape;54;p15"/>
          <p:cNvSpPr txBox="1"/>
          <p:nvPr>
            <p:ph type="title"/>
          </p:nvPr>
        </p:nvSpPr>
        <p:spPr>
          <a:xfrm>
            <a:off x="628650" y="365126"/>
            <a:ext cx="7886700" cy="1325700"/>
          </a:xfrm>
          <a:prstGeom prst="rect">
            <a:avLst/>
          </a:prstGeom>
          <a:noFill/>
          <a:ln>
            <a:noFill/>
          </a:ln>
        </p:spPr>
        <p:txBody>
          <a:bodyPr anchorCtr="0" anchor="ctr" bIns="91425" lIns="91425" spcFirstLastPara="1" rIns="91425" wrap="square" tIns="91425">
            <a:noAutofit/>
          </a:bodyPr>
          <a:lstStyle>
            <a:lvl1pPr lvl="0" marR="0" algn="l">
              <a:lnSpc>
                <a:spcPct val="90000"/>
              </a:lnSpc>
              <a:spcBef>
                <a:spcPts val="0"/>
              </a:spcBef>
              <a:spcAft>
                <a:spcPts val="0"/>
              </a:spcAft>
              <a:buClr>
                <a:schemeClr val="dk1"/>
              </a:buClr>
              <a:buSzPts val="1400"/>
              <a:buFont typeface="Calibri"/>
              <a:buNone/>
              <a:defRPr b="0" i="0" sz="3300" u="none" cap="none" strike="noStrike">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p:txBody>
      </p:sp>
      <p:sp>
        <p:nvSpPr>
          <p:cNvPr id="55" name="Google Shape;55;p15"/>
          <p:cNvSpPr txBox="1"/>
          <p:nvPr>
            <p:ph idx="10" type="dt"/>
          </p:nvPr>
        </p:nvSpPr>
        <p:spPr>
          <a:xfrm>
            <a:off x="628650" y="6356351"/>
            <a:ext cx="2057400" cy="365100"/>
          </a:xfrm>
          <a:prstGeom prst="rect">
            <a:avLst/>
          </a:prstGeom>
          <a:noFill/>
          <a:ln>
            <a:noFill/>
          </a:ln>
        </p:spPr>
        <p:txBody>
          <a:bodyPr anchorCtr="0" anchor="ctr" bIns="91425" lIns="91425" spcFirstLastPara="1" rIns="91425" wrap="square" tIns="91425">
            <a:noAutofit/>
          </a:bodyPr>
          <a:lstStyle>
            <a:lvl1pPr lvl="0" marR="0" algn="l">
              <a:lnSpc>
                <a:spcPct val="100000"/>
              </a:lnSpc>
              <a:spcBef>
                <a:spcPts val="0"/>
              </a:spcBef>
              <a:spcAft>
                <a:spcPts val="0"/>
              </a:spcAft>
              <a:buSzPts val="1400"/>
              <a:buNone/>
              <a:defRPr sz="900">
                <a:solidFill>
                  <a:srgbClr val="888888"/>
                </a:solidFill>
                <a:latin typeface="Calibri"/>
                <a:ea typeface="Calibri"/>
                <a:cs typeface="Calibri"/>
                <a:sym typeface="Calibri"/>
              </a:defRPr>
            </a:lvl1pPr>
            <a:lvl2pPr lvl="1"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6" name="Google Shape;56;p15"/>
          <p:cNvSpPr txBox="1"/>
          <p:nvPr>
            <p:ph idx="11" type="ftr"/>
          </p:nvPr>
        </p:nvSpPr>
        <p:spPr>
          <a:xfrm>
            <a:off x="3028950" y="6356351"/>
            <a:ext cx="3086100" cy="365100"/>
          </a:xfrm>
          <a:prstGeom prst="rect">
            <a:avLst/>
          </a:prstGeom>
          <a:noFill/>
          <a:ln>
            <a:noFill/>
          </a:ln>
        </p:spPr>
        <p:txBody>
          <a:bodyPr anchorCtr="0" anchor="ctr" bIns="91425" lIns="91425" spcFirstLastPara="1" rIns="91425" wrap="square" tIns="91425">
            <a:noAutofit/>
          </a:bodyPr>
          <a:lstStyle>
            <a:lvl1pPr lvl="0" marR="0" algn="ctr">
              <a:lnSpc>
                <a:spcPct val="100000"/>
              </a:lnSpc>
              <a:spcBef>
                <a:spcPts val="0"/>
              </a:spcBef>
              <a:spcAft>
                <a:spcPts val="0"/>
              </a:spcAft>
              <a:buSzPts val="1400"/>
              <a:buNone/>
              <a:defRPr sz="900">
                <a:solidFill>
                  <a:srgbClr val="888888"/>
                </a:solidFill>
                <a:latin typeface="Calibri"/>
                <a:ea typeface="Calibri"/>
                <a:cs typeface="Calibri"/>
                <a:sym typeface="Calibri"/>
              </a:defRPr>
            </a:lvl1pPr>
            <a:lvl2pPr lvl="1"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7" name="Google Shape;57;p15"/>
          <p:cNvSpPr txBox="1"/>
          <p:nvPr>
            <p:ph idx="12" type="sldNum"/>
          </p:nvPr>
        </p:nvSpPr>
        <p:spPr>
          <a:xfrm>
            <a:off x="6457950" y="6356351"/>
            <a:ext cx="20574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ido con título" type="objTx">
  <p:cSld name="OBJECT_WITH_CAPTION_TEXT">
    <p:spTree>
      <p:nvGrpSpPr>
        <p:cNvPr id="58" name="Shape 58"/>
        <p:cNvGrpSpPr/>
        <p:nvPr/>
      </p:nvGrpSpPr>
      <p:grpSpPr>
        <a:xfrm>
          <a:off x="0" y="0"/>
          <a:ext cx="0" cy="0"/>
          <a:chOff x="0" y="0"/>
          <a:chExt cx="0" cy="0"/>
        </a:xfrm>
      </p:grpSpPr>
      <p:sp>
        <p:nvSpPr>
          <p:cNvPr id="59" name="Google Shape;59;p16"/>
          <p:cNvSpPr txBox="1"/>
          <p:nvPr>
            <p:ph type="title"/>
          </p:nvPr>
        </p:nvSpPr>
        <p:spPr>
          <a:xfrm>
            <a:off x="629841" y="457200"/>
            <a:ext cx="2949300" cy="1600200"/>
          </a:xfrm>
          <a:prstGeom prst="rect">
            <a:avLst/>
          </a:prstGeom>
          <a:noFill/>
          <a:ln>
            <a:noFill/>
          </a:ln>
        </p:spPr>
        <p:txBody>
          <a:bodyPr anchorCtr="0" anchor="b" bIns="91425" lIns="91425" spcFirstLastPara="1" rIns="91425" wrap="square" tIns="91425">
            <a:noAutofit/>
          </a:bodyPr>
          <a:lstStyle>
            <a:lvl1pPr lvl="0" marR="0" algn="l">
              <a:lnSpc>
                <a:spcPct val="90000"/>
              </a:lnSpc>
              <a:spcBef>
                <a:spcPts val="0"/>
              </a:spcBef>
              <a:spcAft>
                <a:spcPts val="0"/>
              </a:spcAft>
              <a:buClr>
                <a:schemeClr val="dk1"/>
              </a:buClr>
              <a:buSzPts val="1400"/>
              <a:buFont typeface="Calibri"/>
              <a:buNone/>
              <a:defRPr b="0" i="0" sz="2400" u="none" cap="none" strike="noStrike">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p:txBody>
      </p:sp>
      <p:sp>
        <p:nvSpPr>
          <p:cNvPr id="60" name="Google Shape;60;p16"/>
          <p:cNvSpPr txBox="1"/>
          <p:nvPr>
            <p:ph idx="1" type="body"/>
          </p:nvPr>
        </p:nvSpPr>
        <p:spPr>
          <a:xfrm>
            <a:off x="3887391" y="987426"/>
            <a:ext cx="4629300" cy="4873500"/>
          </a:xfrm>
          <a:prstGeom prst="rect">
            <a:avLst/>
          </a:prstGeom>
          <a:noFill/>
          <a:ln>
            <a:noFill/>
          </a:ln>
        </p:spPr>
        <p:txBody>
          <a:bodyPr anchorCtr="0" anchor="t" bIns="91425" lIns="91425" spcFirstLastPara="1" rIns="91425" wrap="square" tIns="91425">
            <a:noAutofit/>
          </a:bodyPr>
          <a:lstStyle>
            <a:lvl1pPr indent="-381000" lvl="0" marL="457200" marR="0" algn="l">
              <a:lnSpc>
                <a:spcPct val="90000"/>
              </a:lnSpc>
              <a:spcBef>
                <a:spcPts val="75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1pPr>
            <a:lvl2pPr indent="-361950" lvl="1" marL="914400" marR="0" algn="l">
              <a:lnSpc>
                <a:spcPct val="90000"/>
              </a:lnSpc>
              <a:spcBef>
                <a:spcPts val="375"/>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2pPr>
            <a:lvl3pPr indent="-342900" lvl="2" marL="1371600" marR="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3pPr>
            <a:lvl4pPr indent="-323850" lvl="3" marL="1828800" marR="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4pPr>
            <a:lvl5pPr indent="-323850" lvl="4" marL="2286000" marR="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5pPr>
            <a:lvl6pPr indent="-323850" lvl="5" marL="2743200" marR="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6pPr>
            <a:lvl7pPr indent="-323850" lvl="6" marL="3200400" marR="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7pPr>
            <a:lvl8pPr indent="-323850" lvl="7" marL="3657600" marR="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8pPr>
            <a:lvl9pPr indent="-323850" lvl="8" marL="4114800" marR="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9pPr>
          </a:lstStyle>
          <a:p/>
        </p:txBody>
      </p:sp>
      <p:sp>
        <p:nvSpPr>
          <p:cNvPr id="61" name="Google Shape;61;p16"/>
          <p:cNvSpPr txBox="1"/>
          <p:nvPr>
            <p:ph idx="2" type="body"/>
          </p:nvPr>
        </p:nvSpPr>
        <p:spPr>
          <a:xfrm>
            <a:off x="629841" y="2057400"/>
            <a:ext cx="2949300" cy="3811500"/>
          </a:xfrm>
          <a:prstGeom prst="rect">
            <a:avLst/>
          </a:prstGeom>
          <a:noFill/>
          <a:ln>
            <a:noFill/>
          </a:ln>
        </p:spPr>
        <p:txBody>
          <a:bodyPr anchorCtr="0" anchor="t" bIns="91425" lIns="91425" spcFirstLastPara="1" rIns="91425" wrap="square" tIns="91425">
            <a:noAutofit/>
          </a:bodyPr>
          <a:lstStyle>
            <a:lvl1pPr indent="-228600" lvl="0" marL="457200" marR="0" algn="l">
              <a:lnSpc>
                <a:spcPct val="90000"/>
              </a:lnSpc>
              <a:spcBef>
                <a:spcPts val="750"/>
              </a:spcBef>
              <a:spcAft>
                <a:spcPts val="0"/>
              </a:spcAft>
              <a:buClr>
                <a:schemeClr val="dk1"/>
              </a:buClr>
              <a:buSzPts val="2100"/>
              <a:buFont typeface="Arial"/>
              <a:buNone/>
              <a:defRPr b="0" i="0" sz="1200" u="none" cap="none" strike="noStrike">
                <a:solidFill>
                  <a:schemeClr val="dk1"/>
                </a:solidFill>
                <a:latin typeface="Calibri"/>
                <a:ea typeface="Calibri"/>
                <a:cs typeface="Calibri"/>
                <a:sym typeface="Calibri"/>
              </a:defRPr>
            </a:lvl1pPr>
            <a:lvl2pPr indent="-228600" lvl="1" marL="914400" marR="0" algn="l">
              <a:lnSpc>
                <a:spcPct val="90000"/>
              </a:lnSpc>
              <a:spcBef>
                <a:spcPts val="375"/>
              </a:spcBef>
              <a:spcAft>
                <a:spcPts val="0"/>
              </a:spcAft>
              <a:buClr>
                <a:schemeClr val="dk1"/>
              </a:buClr>
              <a:buSzPts val="1800"/>
              <a:buFont typeface="Arial"/>
              <a:buNone/>
              <a:defRPr b="0" i="0" sz="1050" u="none" cap="none" strike="noStrike">
                <a:solidFill>
                  <a:schemeClr val="dk1"/>
                </a:solidFill>
                <a:latin typeface="Calibri"/>
                <a:ea typeface="Calibri"/>
                <a:cs typeface="Calibri"/>
                <a:sym typeface="Calibri"/>
              </a:defRPr>
            </a:lvl2pPr>
            <a:lvl3pPr indent="-228600" lvl="2" marL="1371600" marR="0" algn="l">
              <a:lnSpc>
                <a:spcPct val="90000"/>
              </a:lnSpc>
              <a:spcBef>
                <a:spcPts val="375"/>
              </a:spcBef>
              <a:spcAft>
                <a:spcPts val="0"/>
              </a:spcAft>
              <a:buClr>
                <a:schemeClr val="dk1"/>
              </a:buClr>
              <a:buSzPts val="1500"/>
              <a:buFont typeface="Arial"/>
              <a:buNone/>
              <a:defRPr b="0" i="0" sz="900" u="none" cap="none" strike="noStrike">
                <a:solidFill>
                  <a:schemeClr val="dk1"/>
                </a:solidFill>
                <a:latin typeface="Calibri"/>
                <a:ea typeface="Calibri"/>
                <a:cs typeface="Calibri"/>
                <a:sym typeface="Calibri"/>
              </a:defRPr>
            </a:lvl3pPr>
            <a:lvl4pPr indent="-228600" lvl="3" marL="1828800" marR="0" algn="l">
              <a:lnSpc>
                <a:spcPct val="90000"/>
              </a:lnSpc>
              <a:spcBef>
                <a:spcPts val="375"/>
              </a:spcBef>
              <a:spcAft>
                <a:spcPts val="0"/>
              </a:spcAft>
              <a:buClr>
                <a:schemeClr val="dk1"/>
              </a:buClr>
              <a:buSzPts val="1350"/>
              <a:buFont typeface="Arial"/>
              <a:buNone/>
              <a:defRPr b="0" i="0" sz="750" u="none" cap="none" strike="noStrike">
                <a:solidFill>
                  <a:schemeClr val="dk1"/>
                </a:solidFill>
                <a:latin typeface="Calibri"/>
                <a:ea typeface="Calibri"/>
                <a:cs typeface="Calibri"/>
                <a:sym typeface="Calibri"/>
              </a:defRPr>
            </a:lvl4pPr>
            <a:lvl5pPr indent="-228600" lvl="4" marL="2286000" marR="0" algn="l">
              <a:lnSpc>
                <a:spcPct val="90000"/>
              </a:lnSpc>
              <a:spcBef>
                <a:spcPts val="375"/>
              </a:spcBef>
              <a:spcAft>
                <a:spcPts val="0"/>
              </a:spcAft>
              <a:buClr>
                <a:schemeClr val="dk1"/>
              </a:buClr>
              <a:buSzPts val="1350"/>
              <a:buFont typeface="Arial"/>
              <a:buNone/>
              <a:defRPr b="0" i="0" sz="750" u="none" cap="none" strike="noStrike">
                <a:solidFill>
                  <a:schemeClr val="dk1"/>
                </a:solidFill>
                <a:latin typeface="Calibri"/>
                <a:ea typeface="Calibri"/>
                <a:cs typeface="Calibri"/>
                <a:sym typeface="Calibri"/>
              </a:defRPr>
            </a:lvl5pPr>
            <a:lvl6pPr indent="-228600" lvl="5" marL="2743200" marR="0" algn="l">
              <a:lnSpc>
                <a:spcPct val="90000"/>
              </a:lnSpc>
              <a:spcBef>
                <a:spcPts val="375"/>
              </a:spcBef>
              <a:spcAft>
                <a:spcPts val="0"/>
              </a:spcAft>
              <a:buClr>
                <a:schemeClr val="dk1"/>
              </a:buClr>
              <a:buSzPts val="1350"/>
              <a:buFont typeface="Arial"/>
              <a:buNone/>
              <a:defRPr b="0" i="0" sz="750" u="none" cap="none" strike="noStrike">
                <a:solidFill>
                  <a:schemeClr val="dk1"/>
                </a:solidFill>
                <a:latin typeface="Calibri"/>
                <a:ea typeface="Calibri"/>
                <a:cs typeface="Calibri"/>
                <a:sym typeface="Calibri"/>
              </a:defRPr>
            </a:lvl6pPr>
            <a:lvl7pPr indent="-228600" lvl="6" marL="3200400" marR="0" algn="l">
              <a:lnSpc>
                <a:spcPct val="90000"/>
              </a:lnSpc>
              <a:spcBef>
                <a:spcPts val="375"/>
              </a:spcBef>
              <a:spcAft>
                <a:spcPts val="0"/>
              </a:spcAft>
              <a:buClr>
                <a:schemeClr val="dk1"/>
              </a:buClr>
              <a:buSzPts val="1350"/>
              <a:buFont typeface="Arial"/>
              <a:buNone/>
              <a:defRPr b="0" i="0" sz="750" u="none" cap="none" strike="noStrike">
                <a:solidFill>
                  <a:schemeClr val="dk1"/>
                </a:solidFill>
                <a:latin typeface="Calibri"/>
                <a:ea typeface="Calibri"/>
                <a:cs typeface="Calibri"/>
                <a:sym typeface="Calibri"/>
              </a:defRPr>
            </a:lvl7pPr>
            <a:lvl8pPr indent="-228600" lvl="7" marL="3657600" marR="0" algn="l">
              <a:lnSpc>
                <a:spcPct val="90000"/>
              </a:lnSpc>
              <a:spcBef>
                <a:spcPts val="375"/>
              </a:spcBef>
              <a:spcAft>
                <a:spcPts val="0"/>
              </a:spcAft>
              <a:buClr>
                <a:schemeClr val="dk1"/>
              </a:buClr>
              <a:buSzPts val="1350"/>
              <a:buFont typeface="Arial"/>
              <a:buNone/>
              <a:defRPr b="0" i="0" sz="750" u="none" cap="none" strike="noStrike">
                <a:solidFill>
                  <a:schemeClr val="dk1"/>
                </a:solidFill>
                <a:latin typeface="Calibri"/>
                <a:ea typeface="Calibri"/>
                <a:cs typeface="Calibri"/>
                <a:sym typeface="Calibri"/>
              </a:defRPr>
            </a:lvl8pPr>
            <a:lvl9pPr indent="-228600" lvl="8" marL="4114800" marR="0" algn="l">
              <a:lnSpc>
                <a:spcPct val="90000"/>
              </a:lnSpc>
              <a:spcBef>
                <a:spcPts val="375"/>
              </a:spcBef>
              <a:spcAft>
                <a:spcPts val="0"/>
              </a:spcAft>
              <a:buClr>
                <a:schemeClr val="dk1"/>
              </a:buClr>
              <a:buSzPts val="1350"/>
              <a:buFont typeface="Arial"/>
              <a:buNone/>
              <a:defRPr b="0" i="0" sz="750" u="none" cap="none" strike="noStrike">
                <a:solidFill>
                  <a:schemeClr val="dk1"/>
                </a:solidFill>
                <a:latin typeface="Calibri"/>
                <a:ea typeface="Calibri"/>
                <a:cs typeface="Calibri"/>
                <a:sym typeface="Calibri"/>
              </a:defRPr>
            </a:lvl9pPr>
          </a:lstStyle>
          <a:p/>
        </p:txBody>
      </p:sp>
      <p:sp>
        <p:nvSpPr>
          <p:cNvPr id="62" name="Google Shape;62;p16"/>
          <p:cNvSpPr txBox="1"/>
          <p:nvPr>
            <p:ph idx="10" type="dt"/>
          </p:nvPr>
        </p:nvSpPr>
        <p:spPr>
          <a:xfrm>
            <a:off x="628650" y="6356351"/>
            <a:ext cx="2057400" cy="365100"/>
          </a:xfrm>
          <a:prstGeom prst="rect">
            <a:avLst/>
          </a:prstGeom>
          <a:noFill/>
          <a:ln>
            <a:noFill/>
          </a:ln>
        </p:spPr>
        <p:txBody>
          <a:bodyPr anchorCtr="0" anchor="ctr" bIns="91425" lIns="91425" spcFirstLastPara="1" rIns="91425" wrap="square" tIns="91425">
            <a:noAutofit/>
          </a:bodyPr>
          <a:lstStyle>
            <a:lvl1pPr lvl="0" marR="0" algn="l">
              <a:lnSpc>
                <a:spcPct val="100000"/>
              </a:lnSpc>
              <a:spcBef>
                <a:spcPts val="0"/>
              </a:spcBef>
              <a:spcAft>
                <a:spcPts val="0"/>
              </a:spcAft>
              <a:buSzPts val="1400"/>
              <a:buNone/>
              <a:defRPr sz="900">
                <a:solidFill>
                  <a:srgbClr val="888888"/>
                </a:solidFill>
                <a:latin typeface="Calibri"/>
                <a:ea typeface="Calibri"/>
                <a:cs typeface="Calibri"/>
                <a:sym typeface="Calibri"/>
              </a:defRPr>
            </a:lvl1pPr>
            <a:lvl2pPr lvl="1"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3" name="Google Shape;63;p16"/>
          <p:cNvSpPr txBox="1"/>
          <p:nvPr>
            <p:ph idx="11" type="ftr"/>
          </p:nvPr>
        </p:nvSpPr>
        <p:spPr>
          <a:xfrm>
            <a:off x="3028950" y="6356351"/>
            <a:ext cx="3086100" cy="365100"/>
          </a:xfrm>
          <a:prstGeom prst="rect">
            <a:avLst/>
          </a:prstGeom>
          <a:noFill/>
          <a:ln>
            <a:noFill/>
          </a:ln>
        </p:spPr>
        <p:txBody>
          <a:bodyPr anchorCtr="0" anchor="ctr" bIns="91425" lIns="91425" spcFirstLastPara="1" rIns="91425" wrap="square" tIns="91425">
            <a:noAutofit/>
          </a:bodyPr>
          <a:lstStyle>
            <a:lvl1pPr lvl="0" marR="0" algn="ctr">
              <a:lnSpc>
                <a:spcPct val="100000"/>
              </a:lnSpc>
              <a:spcBef>
                <a:spcPts val="0"/>
              </a:spcBef>
              <a:spcAft>
                <a:spcPts val="0"/>
              </a:spcAft>
              <a:buSzPts val="1400"/>
              <a:buNone/>
              <a:defRPr sz="900">
                <a:solidFill>
                  <a:srgbClr val="888888"/>
                </a:solidFill>
                <a:latin typeface="Calibri"/>
                <a:ea typeface="Calibri"/>
                <a:cs typeface="Calibri"/>
                <a:sym typeface="Calibri"/>
              </a:defRPr>
            </a:lvl1pPr>
            <a:lvl2pPr lvl="1"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4" name="Google Shape;64;p16"/>
          <p:cNvSpPr txBox="1"/>
          <p:nvPr>
            <p:ph idx="12" type="sldNum"/>
          </p:nvPr>
        </p:nvSpPr>
        <p:spPr>
          <a:xfrm>
            <a:off x="6457950" y="6356351"/>
            <a:ext cx="20574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n con título" type="picTx">
  <p:cSld name="PICTURE_WITH_CAPTION_TEXT">
    <p:spTree>
      <p:nvGrpSpPr>
        <p:cNvPr id="65" name="Shape 65"/>
        <p:cNvGrpSpPr/>
        <p:nvPr/>
      </p:nvGrpSpPr>
      <p:grpSpPr>
        <a:xfrm>
          <a:off x="0" y="0"/>
          <a:ext cx="0" cy="0"/>
          <a:chOff x="0" y="0"/>
          <a:chExt cx="0" cy="0"/>
        </a:xfrm>
      </p:grpSpPr>
      <p:sp>
        <p:nvSpPr>
          <p:cNvPr id="66" name="Google Shape;66;p17"/>
          <p:cNvSpPr txBox="1"/>
          <p:nvPr>
            <p:ph type="title"/>
          </p:nvPr>
        </p:nvSpPr>
        <p:spPr>
          <a:xfrm>
            <a:off x="629841" y="457200"/>
            <a:ext cx="2949300" cy="1600200"/>
          </a:xfrm>
          <a:prstGeom prst="rect">
            <a:avLst/>
          </a:prstGeom>
          <a:noFill/>
          <a:ln>
            <a:noFill/>
          </a:ln>
        </p:spPr>
        <p:txBody>
          <a:bodyPr anchorCtr="0" anchor="b" bIns="91425" lIns="91425" spcFirstLastPara="1" rIns="91425" wrap="square" tIns="91425">
            <a:noAutofit/>
          </a:bodyPr>
          <a:lstStyle>
            <a:lvl1pPr lvl="0" marR="0" algn="l">
              <a:lnSpc>
                <a:spcPct val="90000"/>
              </a:lnSpc>
              <a:spcBef>
                <a:spcPts val="0"/>
              </a:spcBef>
              <a:spcAft>
                <a:spcPts val="0"/>
              </a:spcAft>
              <a:buClr>
                <a:schemeClr val="dk1"/>
              </a:buClr>
              <a:buSzPts val="1400"/>
              <a:buFont typeface="Calibri"/>
              <a:buNone/>
              <a:defRPr b="0" i="0" sz="2400" u="none" cap="none" strike="noStrike">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p:txBody>
      </p:sp>
      <p:sp>
        <p:nvSpPr>
          <p:cNvPr id="67" name="Google Shape;67;p17"/>
          <p:cNvSpPr/>
          <p:nvPr>
            <p:ph idx="2" type="pic"/>
          </p:nvPr>
        </p:nvSpPr>
        <p:spPr>
          <a:xfrm>
            <a:off x="3887391" y="987426"/>
            <a:ext cx="4629300" cy="4873500"/>
          </a:xfrm>
          <a:prstGeom prst="rect">
            <a:avLst/>
          </a:prstGeom>
          <a:noFill/>
          <a:ln>
            <a:noFill/>
          </a:ln>
        </p:spPr>
        <p:txBody>
          <a:bodyPr anchorCtr="0" anchor="t" bIns="91425" lIns="91425" spcFirstLastPara="1" rIns="91425" wrap="square" tIns="91425">
            <a:noAutofit/>
          </a:bodyPr>
          <a:lstStyle>
            <a:lvl1pPr lvl="0" marR="0" rtl="0" algn="l">
              <a:lnSpc>
                <a:spcPct val="90000"/>
              </a:lnSpc>
              <a:spcBef>
                <a:spcPts val="750"/>
              </a:spcBef>
              <a:spcAft>
                <a:spcPts val="0"/>
              </a:spcAft>
              <a:buClr>
                <a:schemeClr val="dk1"/>
              </a:buClr>
              <a:buSzPts val="1400"/>
              <a:buFont typeface="Arial"/>
              <a:buNone/>
              <a:defRPr b="0" i="0" sz="2400" u="none" cap="none" strike="noStrike">
                <a:solidFill>
                  <a:schemeClr val="dk1"/>
                </a:solidFill>
                <a:latin typeface="Calibri"/>
                <a:ea typeface="Calibri"/>
                <a:cs typeface="Calibri"/>
                <a:sym typeface="Calibri"/>
              </a:defRPr>
            </a:lvl1pPr>
            <a:lvl2pPr lvl="1" marR="0" rtl="0" algn="l">
              <a:lnSpc>
                <a:spcPct val="90000"/>
              </a:lnSpc>
              <a:spcBef>
                <a:spcPts val="375"/>
              </a:spcBef>
              <a:spcAft>
                <a:spcPts val="0"/>
              </a:spcAft>
              <a:buClr>
                <a:schemeClr val="dk1"/>
              </a:buClr>
              <a:buSzPts val="1400"/>
              <a:buFont typeface="Arial"/>
              <a:buNone/>
              <a:defRPr b="0" i="0" sz="2100" u="none" cap="none" strike="noStrike">
                <a:solidFill>
                  <a:schemeClr val="dk1"/>
                </a:solidFill>
                <a:latin typeface="Calibri"/>
                <a:ea typeface="Calibri"/>
                <a:cs typeface="Calibri"/>
                <a:sym typeface="Calibri"/>
              </a:defRPr>
            </a:lvl2pPr>
            <a:lvl3pPr lvl="2" marR="0" rtl="0" algn="l">
              <a:lnSpc>
                <a:spcPct val="90000"/>
              </a:lnSpc>
              <a:spcBef>
                <a:spcPts val="375"/>
              </a:spcBef>
              <a:spcAft>
                <a:spcPts val="0"/>
              </a:spcAft>
              <a:buClr>
                <a:schemeClr val="dk1"/>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90000"/>
              </a:lnSpc>
              <a:spcBef>
                <a:spcPts val="375"/>
              </a:spcBef>
              <a:spcAft>
                <a:spcPts val="0"/>
              </a:spcAft>
              <a:buClr>
                <a:schemeClr val="dk1"/>
              </a:buClr>
              <a:buSzPts val="1400"/>
              <a:buFont typeface="Arial"/>
              <a:buNone/>
              <a:defRPr b="0" i="0" sz="1500" u="none" cap="none" strike="noStrike">
                <a:solidFill>
                  <a:schemeClr val="dk1"/>
                </a:solidFill>
                <a:latin typeface="Calibri"/>
                <a:ea typeface="Calibri"/>
                <a:cs typeface="Calibri"/>
                <a:sym typeface="Calibri"/>
              </a:defRPr>
            </a:lvl4pPr>
            <a:lvl5pPr lvl="4" marR="0" rtl="0" algn="l">
              <a:lnSpc>
                <a:spcPct val="90000"/>
              </a:lnSpc>
              <a:spcBef>
                <a:spcPts val="375"/>
              </a:spcBef>
              <a:spcAft>
                <a:spcPts val="0"/>
              </a:spcAft>
              <a:buClr>
                <a:schemeClr val="dk1"/>
              </a:buClr>
              <a:buSzPts val="1400"/>
              <a:buFont typeface="Arial"/>
              <a:buNone/>
              <a:defRPr b="0" i="0" sz="1500" u="none" cap="none" strike="noStrike">
                <a:solidFill>
                  <a:schemeClr val="dk1"/>
                </a:solidFill>
                <a:latin typeface="Calibri"/>
                <a:ea typeface="Calibri"/>
                <a:cs typeface="Calibri"/>
                <a:sym typeface="Calibri"/>
              </a:defRPr>
            </a:lvl5pPr>
            <a:lvl6pPr lvl="5" marR="0" rtl="0" algn="l">
              <a:lnSpc>
                <a:spcPct val="90000"/>
              </a:lnSpc>
              <a:spcBef>
                <a:spcPts val="375"/>
              </a:spcBef>
              <a:spcAft>
                <a:spcPts val="0"/>
              </a:spcAft>
              <a:buClr>
                <a:schemeClr val="dk1"/>
              </a:buClr>
              <a:buSzPts val="1400"/>
              <a:buFont typeface="Arial"/>
              <a:buNone/>
              <a:defRPr b="0" i="0" sz="1500" u="none" cap="none" strike="noStrike">
                <a:solidFill>
                  <a:schemeClr val="dk1"/>
                </a:solidFill>
                <a:latin typeface="Calibri"/>
                <a:ea typeface="Calibri"/>
                <a:cs typeface="Calibri"/>
                <a:sym typeface="Calibri"/>
              </a:defRPr>
            </a:lvl6pPr>
            <a:lvl7pPr lvl="6" marR="0" rtl="0" algn="l">
              <a:lnSpc>
                <a:spcPct val="90000"/>
              </a:lnSpc>
              <a:spcBef>
                <a:spcPts val="375"/>
              </a:spcBef>
              <a:spcAft>
                <a:spcPts val="0"/>
              </a:spcAft>
              <a:buClr>
                <a:schemeClr val="dk1"/>
              </a:buClr>
              <a:buSzPts val="1400"/>
              <a:buFont typeface="Arial"/>
              <a:buNone/>
              <a:defRPr b="0" i="0" sz="1500" u="none" cap="none" strike="noStrike">
                <a:solidFill>
                  <a:schemeClr val="dk1"/>
                </a:solidFill>
                <a:latin typeface="Calibri"/>
                <a:ea typeface="Calibri"/>
                <a:cs typeface="Calibri"/>
                <a:sym typeface="Calibri"/>
              </a:defRPr>
            </a:lvl7pPr>
            <a:lvl8pPr lvl="7" marR="0" rtl="0" algn="l">
              <a:lnSpc>
                <a:spcPct val="90000"/>
              </a:lnSpc>
              <a:spcBef>
                <a:spcPts val="375"/>
              </a:spcBef>
              <a:spcAft>
                <a:spcPts val="0"/>
              </a:spcAft>
              <a:buClr>
                <a:schemeClr val="dk1"/>
              </a:buClr>
              <a:buSzPts val="1400"/>
              <a:buFont typeface="Arial"/>
              <a:buNone/>
              <a:defRPr b="0" i="0" sz="1500" u="none" cap="none" strike="noStrike">
                <a:solidFill>
                  <a:schemeClr val="dk1"/>
                </a:solidFill>
                <a:latin typeface="Calibri"/>
                <a:ea typeface="Calibri"/>
                <a:cs typeface="Calibri"/>
                <a:sym typeface="Calibri"/>
              </a:defRPr>
            </a:lvl8pPr>
            <a:lvl9pPr lvl="8" marR="0" rtl="0" algn="l">
              <a:lnSpc>
                <a:spcPct val="90000"/>
              </a:lnSpc>
              <a:spcBef>
                <a:spcPts val="375"/>
              </a:spcBef>
              <a:spcAft>
                <a:spcPts val="0"/>
              </a:spcAft>
              <a:buClr>
                <a:schemeClr val="dk1"/>
              </a:buClr>
              <a:buSzPts val="1400"/>
              <a:buFont typeface="Arial"/>
              <a:buNone/>
              <a:defRPr b="0" i="0" sz="1500" u="none" cap="none" strike="noStrike">
                <a:solidFill>
                  <a:schemeClr val="dk1"/>
                </a:solidFill>
                <a:latin typeface="Calibri"/>
                <a:ea typeface="Calibri"/>
                <a:cs typeface="Calibri"/>
                <a:sym typeface="Calibri"/>
              </a:defRPr>
            </a:lvl9pPr>
          </a:lstStyle>
          <a:p/>
        </p:txBody>
      </p:sp>
      <p:sp>
        <p:nvSpPr>
          <p:cNvPr id="68" name="Google Shape;68;p17"/>
          <p:cNvSpPr txBox="1"/>
          <p:nvPr>
            <p:ph idx="1" type="body"/>
          </p:nvPr>
        </p:nvSpPr>
        <p:spPr>
          <a:xfrm>
            <a:off x="629841" y="2057400"/>
            <a:ext cx="2949300" cy="3811500"/>
          </a:xfrm>
          <a:prstGeom prst="rect">
            <a:avLst/>
          </a:prstGeom>
          <a:noFill/>
          <a:ln>
            <a:noFill/>
          </a:ln>
        </p:spPr>
        <p:txBody>
          <a:bodyPr anchorCtr="0" anchor="t" bIns="91425" lIns="91425" spcFirstLastPara="1" rIns="91425" wrap="square" tIns="91425">
            <a:noAutofit/>
          </a:bodyPr>
          <a:lstStyle>
            <a:lvl1pPr indent="-228600" lvl="0" marL="457200" marR="0" algn="l">
              <a:lnSpc>
                <a:spcPct val="90000"/>
              </a:lnSpc>
              <a:spcBef>
                <a:spcPts val="750"/>
              </a:spcBef>
              <a:spcAft>
                <a:spcPts val="0"/>
              </a:spcAft>
              <a:buClr>
                <a:schemeClr val="dk1"/>
              </a:buClr>
              <a:buSzPts val="2100"/>
              <a:buFont typeface="Arial"/>
              <a:buNone/>
              <a:defRPr b="0" i="0" sz="1200" u="none" cap="none" strike="noStrike">
                <a:solidFill>
                  <a:schemeClr val="dk1"/>
                </a:solidFill>
                <a:latin typeface="Calibri"/>
                <a:ea typeface="Calibri"/>
                <a:cs typeface="Calibri"/>
                <a:sym typeface="Calibri"/>
              </a:defRPr>
            </a:lvl1pPr>
            <a:lvl2pPr indent="-228600" lvl="1" marL="914400" marR="0" algn="l">
              <a:lnSpc>
                <a:spcPct val="90000"/>
              </a:lnSpc>
              <a:spcBef>
                <a:spcPts val="375"/>
              </a:spcBef>
              <a:spcAft>
                <a:spcPts val="0"/>
              </a:spcAft>
              <a:buClr>
                <a:schemeClr val="dk1"/>
              </a:buClr>
              <a:buSzPts val="1800"/>
              <a:buFont typeface="Arial"/>
              <a:buNone/>
              <a:defRPr b="0" i="0" sz="1050" u="none" cap="none" strike="noStrike">
                <a:solidFill>
                  <a:schemeClr val="dk1"/>
                </a:solidFill>
                <a:latin typeface="Calibri"/>
                <a:ea typeface="Calibri"/>
                <a:cs typeface="Calibri"/>
                <a:sym typeface="Calibri"/>
              </a:defRPr>
            </a:lvl2pPr>
            <a:lvl3pPr indent="-228600" lvl="2" marL="1371600" marR="0" algn="l">
              <a:lnSpc>
                <a:spcPct val="90000"/>
              </a:lnSpc>
              <a:spcBef>
                <a:spcPts val="375"/>
              </a:spcBef>
              <a:spcAft>
                <a:spcPts val="0"/>
              </a:spcAft>
              <a:buClr>
                <a:schemeClr val="dk1"/>
              </a:buClr>
              <a:buSzPts val="1500"/>
              <a:buFont typeface="Arial"/>
              <a:buNone/>
              <a:defRPr b="0" i="0" sz="900" u="none" cap="none" strike="noStrike">
                <a:solidFill>
                  <a:schemeClr val="dk1"/>
                </a:solidFill>
                <a:latin typeface="Calibri"/>
                <a:ea typeface="Calibri"/>
                <a:cs typeface="Calibri"/>
                <a:sym typeface="Calibri"/>
              </a:defRPr>
            </a:lvl3pPr>
            <a:lvl4pPr indent="-228600" lvl="3" marL="1828800" marR="0" algn="l">
              <a:lnSpc>
                <a:spcPct val="90000"/>
              </a:lnSpc>
              <a:spcBef>
                <a:spcPts val="375"/>
              </a:spcBef>
              <a:spcAft>
                <a:spcPts val="0"/>
              </a:spcAft>
              <a:buClr>
                <a:schemeClr val="dk1"/>
              </a:buClr>
              <a:buSzPts val="1350"/>
              <a:buFont typeface="Arial"/>
              <a:buNone/>
              <a:defRPr b="0" i="0" sz="750" u="none" cap="none" strike="noStrike">
                <a:solidFill>
                  <a:schemeClr val="dk1"/>
                </a:solidFill>
                <a:latin typeface="Calibri"/>
                <a:ea typeface="Calibri"/>
                <a:cs typeface="Calibri"/>
                <a:sym typeface="Calibri"/>
              </a:defRPr>
            </a:lvl4pPr>
            <a:lvl5pPr indent="-228600" lvl="4" marL="2286000" marR="0" algn="l">
              <a:lnSpc>
                <a:spcPct val="90000"/>
              </a:lnSpc>
              <a:spcBef>
                <a:spcPts val="375"/>
              </a:spcBef>
              <a:spcAft>
                <a:spcPts val="0"/>
              </a:spcAft>
              <a:buClr>
                <a:schemeClr val="dk1"/>
              </a:buClr>
              <a:buSzPts val="1350"/>
              <a:buFont typeface="Arial"/>
              <a:buNone/>
              <a:defRPr b="0" i="0" sz="750" u="none" cap="none" strike="noStrike">
                <a:solidFill>
                  <a:schemeClr val="dk1"/>
                </a:solidFill>
                <a:latin typeface="Calibri"/>
                <a:ea typeface="Calibri"/>
                <a:cs typeface="Calibri"/>
                <a:sym typeface="Calibri"/>
              </a:defRPr>
            </a:lvl5pPr>
            <a:lvl6pPr indent="-228600" lvl="5" marL="2743200" marR="0" algn="l">
              <a:lnSpc>
                <a:spcPct val="90000"/>
              </a:lnSpc>
              <a:spcBef>
                <a:spcPts val="375"/>
              </a:spcBef>
              <a:spcAft>
                <a:spcPts val="0"/>
              </a:spcAft>
              <a:buClr>
                <a:schemeClr val="dk1"/>
              </a:buClr>
              <a:buSzPts val="1350"/>
              <a:buFont typeface="Arial"/>
              <a:buNone/>
              <a:defRPr b="0" i="0" sz="750" u="none" cap="none" strike="noStrike">
                <a:solidFill>
                  <a:schemeClr val="dk1"/>
                </a:solidFill>
                <a:latin typeface="Calibri"/>
                <a:ea typeface="Calibri"/>
                <a:cs typeface="Calibri"/>
                <a:sym typeface="Calibri"/>
              </a:defRPr>
            </a:lvl6pPr>
            <a:lvl7pPr indent="-228600" lvl="6" marL="3200400" marR="0" algn="l">
              <a:lnSpc>
                <a:spcPct val="90000"/>
              </a:lnSpc>
              <a:spcBef>
                <a:spcPts val="375"/>
              </a:spcBef>
              <a:spcAft>
                <a:spcPts val="0"/>
              </a:spcAft>
              <a:buClr>
                <a:schemeClr val="dk1"/>
              </a:buClr>
              <a:buSzPts val="1350"/>
              <a:buFont typeface="Arial"/>
              <a:buNone/>
              <a:defRPr b="0" i="0" sz="750" u="none" cap="none" strike="noStrike">
                <a:solidFill>
                  <a:schemeClr val="dk1"/>
                </a:solidFill>
                <a:latin typeface="Calibri"/>
                <a:ea typeface="Calibri"/>
                <a:cs typeface="Calibri"/>
                <a:sym typeface="Calibri"/>
              </a:defRPr>
            </a:lvl7pPr>
            <a:lvl8pPr indent="-228600" lvl="7" marL="3657600" marR="0" algn="l">
              <a:lnSpc>
                <a:spcPct val="90000"/>
              </a:lnSpc>
              <a:spcBef>
                <a:spcPts val="375"/>
              </a:spcBef>
              <a:spcAft>
                <a:spcPts val="0"/>
              </a:spcAft>
              <a:buClr>
                <a:schemeClr val="dk1"/>
              </a:buClr>
              <a:buSzPts val="1350"/>
              <a:buFont typeface="Arial"/>
              <a:buNone/>
              <a:defRPr b="0" i="0" sz="750" u="none" cap="none" strike="noStrike">
                <a:solidFill>
                  <a:schemeClr val="dk1"/>
                </a:solidFill>
                <a:latin typeface="Calibri"/>
                <a:ea typeface="Calibri"/>
                <a:cs typeface="Calibri"/>
                <a:sym typeface="Calibri"/>
              </a:defRPr>
            </a:lvl8pPr>
            <a:lvl9pPr indent="-228600" lvl="8" marL="4114800" marR="0" algn="l">
              <a:lnSpc>
                <a:spcPct val="90000"/>
              </a:lnSpc>
              <a:spcBef>
                <a:spcPts val="375"/>
              </a:spcBef>
              <a:spcAft>
                <a:spcPts val="0"/>
              </a:spcAft>
              <a:buClr>
                <a:schemeClr val="dk1"/>
              </a:buClr>
              <a:buSzPts val="1350"/>
              <a:buFont typeface="Arial"/>
              <a:buNone/>
              <a:defRPr b="0" i="0" sz="750" u="none" cap="none" strike="noStrike">
                <a:solidFill>
                  <a:schemeClr val="dk1"/>
                </a:solidFill>
                <a:latin typeface="Calibri"/>
                <a:ea typeface="Calibri"/>
                <a:cs typeface="Calibri"/>
                <a:sym typeface="Calibri"/>
              </a:defRPr>
            </a:lvl9pPr>
          </a:lstStyle>
          <a:p/>
        </p:txBody>
      </p:sp>
      <p:sp>
        <p:nvSpPr>
          <p:cNvPr id="69" name="Google Shape;69;p17"/>
          <p:cNvSpPr txBox="1"/>
          <p:nvPr>
            <p:ph idx="10" type="dt"/>
          </p:nvPr>
        </p:nvSpPr>
        <p:spPr>
          <a:xfrm>
            <a:off x="628650" y="6356351"/>
            <a:ext cx="2057400" cy="365100"/>
          </a:xfrm>
          <a:prstGeom prst="rect">
            <a:avLst/>
          </a:prstGeom>
          <a:noFill/>
          <a:ln>
            <a:noFill/>
          </a:ln>
        </p:spPr>
        <p:txBody>
          <a:bodyPr anchorCtr="0" anchor="ctr" bIns="91425" lIns="91425" spcFirstLastPara="1" rIns="91425" wrap="square" tIns="91425">
            <a:noAutofit/>
          </a:bodyPr>
          <a:lstStyle>
            <a:lvl1pPr lvl="0" marR="0" algn="l">
              <a:lnSpc>
                <a:spcPct val="100000"/>
              </a:lnSpc>
              <a:spcBef>
                <a:spcPts val="0"/>
              </a:spcBef>
              <a:spcAft>
                <a:spcPts val="0"/>
              </a:spcAft>
              <a:buSzPts val="1400"/>
              <a:buNone/>
              <a:defRPr sz="900">
                <a:solidFill>
                  <a:srgbClr val="888888"/>
                </a:solidFill>
                <a:latin typeface="Calibri"/>
                <a:ea typeface="Calibri"/>
                <a:cs typeface="Calibri"/>
                <a:sym typeface="Calibri"/>
              </a:defRPr>
            </a:lvl1pPr>
            <a:lvl2pPr lvl="1"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0" name="Google Shape;70;p17"/>
          <p:cNvSpPr txBox="1"/>
          <p:nvPr>
            <p:ph idx="11" type="ftr"/>
          </p:nvPr>
        </p:nvSpPr>
        <p:spPr>
          <a:xfrm>
            <a:off x="3028950" y="6356351"/>
            <a:ext cx="3086100" cy="365100"/>
          </a:xfrm>
          <a:prstGeom prst="rect">
            <a:avLst/>
          </a:prstGeom>
          <a:noFill/>
          <a:ln>
            <a:noFill/>
          </a:ln>
        </p:spPr>
        <p:txBody>
          <a:bodyPr anchorCtr="0" anchor="ctr" bIns="91425" lIns="91425" spcFirstLastPara="1" rIns="91425" wrap="square" tIns="91425">
            <a:noAutofit/>
          </a:bodyPr>
          <a:lstStyle>
            <a:lvl1pPr lvl="0" marR="0" algn="ctr">
              <a:lnSpc>
                <a:spcPct val="100000"/>
              </a:lnSpc>
              <a:spcBef>
                <a:spcPts val="0"/>
              </a:spcBef>
              <a:spcAft>
                <a:spcPts val="0"/>
              </a:spcAft>
              <a:buSzPts val="1400"/>
              <a:buNone/>
              <a:defRPr sz="900">
                <a:solidFill>
                  <a:srgbClr val="888888"/>
                </a:solidFill>
                <a:latin typeface="Calibri"/>
                <a:ea typeface="Calibri"/>
                <a:cs typeface="Calibri"/>
                <a:sym typeface="Calibri"/>
              </a:defRPr>
            </a:lvl1pPr>
            <a:lvl2pPr lvl="1"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1" name="Google Shape;71;p17"/>
          <p:cNvSpPr txBox="1"/>
          <p:nvPr>
            <p:ph idx="12" type="sldNum"/>
          </p:nvPr>
        </p:nvSpPr>
        <p:spPr>
          <a:xfrm>
            <a:off x="6457950" y="6356351"/>
            <a:ext cx="20574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3.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9.jpg"/><Relationship Id="rId2" Type="http://schemas.openxmlformats.org/officeDocument/2006/relationships/image" Target="../media/image1.png"/><Relationship Id="rId3" Type="http://schemas.openxmlformats.org/officeDocument/2006/relationships/image" Target="../media/image7.png"/><Relationship Id="rId4" Type="http://schemas.openxmlformats.org/officeDocument/2006/relationships/slideLayout" Target="../slideLayouts/slideLayout12.xml"/><Relationship Id="rId5"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8"/>
          <p:cNvSpPr txBox="1"/>
          <p:nvPr>
            <p:ph type="title"/>
          </p:nvPr>
        </p:nvSpPr>
        <p:spPr>
          <a:xfrm>
            <a:off x="628650" y="365126"/>
            <a:ext cx="7886700" cy="1325700"/>
          </a:xfrm>
          <a:prstGeom prst="rect">
            <a:avLst/>
          </a:prstGeom>
          <a:noFill/>
          <a:ln>
            <a:noFill/>
          </a:ln>
        </p:spPr>
        <p:txBody>
          <a:bodyPr anchorCtr="0" anchor="ctr" bIns="91425" lIns="91425" spcFirstLastPara="1" rIns="91425" wrap="square" tIns="91425">
            <a:noAutofit/>
          </a:bodyPr>
          <a:lstStyle>
            <a:lvl1pPr lvl="0" marR="0" rtl="0" algn="l">
              <a:lnSpc>
                <a:spcPct val="90000"/>
              </a:lnSpc>
              <a:spcBef>
                <a:spcPts val="0"/>
              </a:spcBef>
              <a:spcAft>
                <a:spcPts val="0"/>
              </a:spcAft>
              <a:buClr>
                <a:schemeClr val="dk1"/>
              </a:buClr>
              <a:buSzPts val="1400"/>
              <a:buFont typeface="Calibri"/>
              <a:buNone/>
              <a:defRPr b="0" i="0" sz="33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8"/>
          <p:cNvSpPr txBox="1"/>
          <p:nvPr>
            <p:ph idx="1" type="body"/>
          </p:nvPr>
        </p:nvSpPr>
        <p:spPr>
          <a:xfrm>
            <a:off x="628650" y="1825625"/>
            <a:ext cx="7886700" cy="4351200"/>
          </a:xfrm>
          <a:prstGeom prst="rect">
            <a:avLst/>
          </a:prstGeom>
          <a:noFill/>
          <a:ln>
            <a:noFill/>
          </a:ln>
        </p:spPr>
        <p:txBody>
          <a:bodyPr anchorCtr="0" anchor="t" bIns="91425" lIns="91425" spcFirstLastPara="1" rIns="91425" wrap="square" tIns="91425">
            <a:no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9pPr>
          </a:lstStyle>
          <a:p/>
        </p:txBody>
      </p:sp>
      <p:sp>
        <p:nvSpPr>
          <p:cNvPr id="12" name="Google Shape;12;p8"/>
          <p:cNvSpPr txBox="1"/>
          <p:nvPr>
            <p:ph idx="10" type="dt"/>
          </p:nvPr>
        </p:nvSpPr>
        <p:spPr>
          <a:xfrm>
            <a:off x="628650" y="6356351"/>
            <a:ext cx="2057400" cy="365100"/>
          </a:xfrm>
          <a:prstGeom prst="rect">
            <a:avLst/>
          </a:prstGeom>
          <a:noFill/>
          <a:ln>
            <a:noFill/>
          </a:ln>
        </p:spPr>
        <p:txBody>
          <a:bodyPr anchorCtr="0" anchor="ctr"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3" name="Google Shape;13;p8"/>
          <p:cNvSpPr txBox="1"/>
          <p:nvPr>
            <p:ph idx="11" type="ftr"/>
          </p:nvPr>
        </p:nvSpPr>
        <p:spPr>
          <a:xfrm>
            <a:off x="3028950" y="6356351"/>
            <a:ext cx="3086100" cy="365100"/>
          </a:xfrm>
          <a:prstGeom prst="rect">
            <a:avLst/>
          </a:prstGeom>
          <a:noFill/>
          <a:ln>
            <a:noFill/>
          </a:ln>
        </p:spPr>
        <p:txBody>
          <a:bodyPr anchorCtr="0" anchor="ctr" bIns="91425" lIns="91425" spcFirstLastPara="1" rIns="91425" wrap="square" tIns="91425">
            <a:noAutofit/>
          </a:bodyPr>
          <a:lstStyle>
            <a:lvl1pPr lvl="0" marR="0" rtl="0" algn="ctr">
              <a:lnSpc>
                <a:spcPct val="100000"/>
              </a:lnSpc>
              <a:spcBef>
                <a:spcPts val="0"/>
              </a:spcBef>
              <a:spcAft>
                <a:spcPts val="0"/>
              </a:spcAft>
              <a:buClr>
                <a:srgbClr val="000000"/>
              </a:buClr>
              <a:buSzPts val="1400"/>
              <a:buFont typeface="Arial"/>
              <a:buNone/>
              <a:defRPr b="0" i="0" sz="9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4" name="Google Shape;14;p8"/>
          <p:cNvSpPr txBox="1"/>
          <p:nvPr>
            <p:ph idx="12" type="sldNum"/>
          </p:nvPr>
        </p:nvSpPr>
        <p:spPr>
          <a:xfrm>
            <a:off x="6457950" y="6356351"/>
            <a:ext cx="20574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84" name="Shape 84"/>
        <p:cNvGrpSpPr/>
        <p:nvPr/>
      </p:nvGrpSpPr>
      <p:grpSpPr>
        <a:xfrm>
          <a:off x="0" y="0"/>
          <a:ext cx="0" cy="0"/>
          <a:chOff x="0" y="0"/>
          <a:chExt cx="0" cy="0"/>
        </a:xfrm>
      </p:grpSpPr>
      <p:sp>
        <p:nvSpPr>
          <p:cNvPr id="85" name="Google Shape;85;p20"/>
          <p:cNvSpPr txBox="1"/>
          <p:nvPr/>
        </p:nvSpPr>
        <p:spPr>
          <a:xfrm>
            <a:off x="0" y="0"/>
            <a:ext cx="9144000" cy="6858000"/>
          </a:xfrm>
          <a:prstGeom prst="rect">
            <a:avLst/>
          </a:pr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86" name="Google Shape;86;p20"/>
          <p:cNvSpPr/>
          <p:nvPr/>
        </p:nvSpPr>
        <p:spPr>
          <a:xfrm>
            <a:off x="92075" y="101600"/>
            <a:ext cx="8959850" cy="6664325"/>
          </a:xfrm>
          <a:prstGeom prst="roundRect">
            <a:avLst>
              <a:gd fmla="val 375" name="adj"/>
            </a:avLst>
          </a:prstGeom>
          <a:blipFill rotWithShape="1">
            <a:blip r:embed="rId1">
              <a:alphaModFix/>
            </a:blip>
            <a:stretch>
              <a:fillRect b="0" l="0" r="0" t="0"/>
            </a:stretch>
          </a:blip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dk1"/>
              </a:solidFill>
              <a:latin typeface="Times New Roman"/>
              <a:ea typeface="Times New Roman"/>
              <a:cs typeface="Times New Roman"/>
              <a:sym typeface="Times New Roman"/>
            </a:endParaRPr>
          </a:p>
        </p:txBody>
      </p:sp>
      <p:grpSp>
        <p:nvGrpSpPr>
          <p:cNvPr id="87" name="Google Shape;87;p20"/>
          <p:cNvGrpSpPr/>
          <p:nvPr/>
        </p:nvGrpSpPr>
        <p:grpSpPr>
          <a:xfrm>
            <a:off x="346075" y="2943225"/>
            <a:ext cx="7146925" cy="2463800"/>
            <a:chOff x="346075" y="2943225"/>
            <a:chExt cx="7146925" cy="2463800"/>
          </a:xfrm>
        </p:grpSpPr>
        <p:pic>
          <p:nvPicPr>
            <p:cNvPr id="88" name="Google Shape;88;p20"/>
            <p:cNvPicPr preferRelativeResize="0"/>
            <p:nvPr/>
          </p:nvPicPr>
          <p:blipFill rotWithShape="1">
            <a:blip r:embed="rId2">
              <a:alphaModFix/>
            </a:blip>
            <a:srcRect b="0" l="0" r="0" t="0"/>
            <a:stretch/>
          </p:blipFill>
          <p:spPr>
            <a:xfrm>
              <a:off x="347662" y="2944812"/>
              <a:ext cx="7143750" cy="2462212"/>
            </a:xfrm>
            <a:prstGeom prst="rect">
              <a:avLst/>
            </a:prstGeom>
            <a:noFill/>
            <a:ln>
              <a:noFill/>
            </a:ln>
          </p:spPr>
        </p:pic>
        <p:sp>
          <p:nvSpPr>
            <p:cNvPr id="89" name="Google Shape;89;p20"/>
            <p:cNvSpPr txBox="1"/>
            <p:nvPr/>
          </p:nvSpPr>
          <p:spPr>
            <a:xfrm>
              <a:off x="346075" y="2943225"/>
              <a:ext cx="7146925" cy="24638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dk1"/>
                </a:solidFill>
                <a:latin typeface="Times New Roman"/>
                <a:ea typeface="Times New Roman"/>
                <a:cs typeface="Times New Roman"/>
                <a:sym typeface="Times New Roman"/>
              </a:endParaRPr>
            </a:p>
          </p:txBody>
        </p:sp>
      </p:grpSp>
      <p:grpSp>
        <p:nvGrpSpPr>
          <p:cNvPr id="90" name="Google Shape;90;p20"/>
          <p:cNvGrpSpPr/>
          <p:nvPr/>
        </p:nvGrpSpPr>
        <p:grpSpPr>
          <a:xfrm>
            <a:off x="7570787" y="2944812"/>
            <a:ext cx="1195387" cy="2462212"/>
            <a:chOff x="7570787" y="2944812"/>
            <a:chExt cx="1195387" cy="2462212"/>
          </a:xfrm>
        </p:grpSpPr>
        <p:pic>
          <p:nvPicPr>
            <p:cNvPr id="91" name="Google Shape;91;p20"/>
            <p:cNvPicPr preferRelativeResize="0"/>
            <p:nvPr/>
          </p:nvPicPr>
          <p:blipFill rotWithShape="1">
            <a:blip r:embed="rId3">
              <a:alphaModFix/>
            </a:blip>
            <a:srcRect b="0" l="0" r="0" t="0"/>
            <a:stretch/>
          </p:blipFill>
          <p:spPr>
            <a:xfrm>
              <a:off x="7570787" y="2944812"/>
              <a:ext cx="1195387" cy="2462212"/>
            </a:xfrm>
            <a:prstGeom prst="rect">
              <a:avLst/>
            </a:prstGeom>
            <a:noFill/>
            <a:ln>
              <a:noFill/>
            </a:ln>
          </p:spPr>
        </p:pic>
        <p:sp>
          <p:nvSpPr>
            <p:cNvPr id="92" name="Google Shape;92;p20"/>
            <p:cNvSpPr txBox="1"/>
            <p:nvPr/>
          </p:nvSpPr>
          <p:spPr>
            <a:xfrm>
              <a:off x="7572375" y="2944812"/>
              <a:ext cx="1190625" cy="2459037"/>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dk1"/>
                </a:solidFill>
                <a:latin typeface="Times New Roman"/>
                <a:ea typeface="Times New Roman"/>
                <a:cs typeface="Times New Roman"/>
                <a:sym typeface="Times New Roman"/>
              </a:endParaRPr>
            </a:p>
          </p:txBody>
        </p:sp>
      </p:grpSp>
      <p:sp>
        <p:nvSpPr>
          <p:cNvPr id="93" name="Google Shape;93;p20"/>
          <p:cNvSpPr txBox="1"/>
          <p:nvPr/>
        </p:nvSpPr>
        <p:spPr>
          <a:xfrm>
            <a:off x="7712075" y="3136900"/>
            <a:ext cx="911225" cy="2074862"/>
          </a:xfrm>
          <a:prstGeom prst="rect">
            <a:avLst/>
          </a:prstGeom>
          <a:solidFill>
            <a:srgbClr val="B5AE53">
              <a:alpha val="69411"/>
            </a:srgbClr>
          </a:solidFill>
          <a:ln cap="flat" cmpd="sng" w="9525">
            <a:solidFill>
              <a:srgbClr val="6B7D7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94" name="Google Shape;94;p20"/>
          <p:cNvSpPr txBox="1"/>
          <p:nvPr/>
        </p:nvSpPr>
        <p:spPr>
          <a:xfrm>
            <a:off x="446087" y="3055937"/>
            <a:ext cx="6946900" cy="2244725"/>
          </a:xfrm>
          <a:prstGeom prst="rect">
            <a:avLst/>
          </a:pr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95" name="Google Shape;95;p20"/>
          <p:cNvSpPr txBox="1"/>
          <p:nvPr/>
        </p:nvSpPr>
        <p:spPr>
          <a:xfrm>
            <a:off x="541337" y="4559300"/>
            <a:ext cx="6756400" cy="663575"/>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96" name="Google Shape;96;p20"/>
          <p:cNvSpPr txBox="1"/>
          <p:nvPr/>
        </p:nvSpPr>
        <p:spPr>
          <a:xfrm>
            <a:off x="539750" y="3140075"/>
            <a:ext cx="6759575" cy="2076450"/>
          </a:xfrm>
          <a:prstGeom prst="rect">
            <a:avLst/>
          </a:prstGeom>
          <a:noFill/>
          <a:ln cap="flat" cmpd="dbl" w="9525">
            <a:solidFill>
              <a:srgbClr val="6B7D7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97" name="Google Shape;97;p20"/>
          <p:cNvSpPr txBox="1"/>
          <p:nvPr>
            <p:ph idx="1" type="body"/>
          </p:nvPr>
        </p:nvSpPr>
        <p:spPr>
          <a:xfrm>
            <a:off x="457200" y="1752600"/>
            <a:ext cx="8229600" cy="4373562"/>
          </a:xfrm>
          <a:prstGeom prst="rect">
            <a:avLst/>
          </a:prstGeom>
          <a:noFill/>
          <a:ln>
            <a:noFill/>
          </a:ln>
        </p:spPr>
        <p:txBody>
          <a:bodyPr anchorCtr="0" anchor="t" bIns="91425" lIns="91425" spcFirstLastPara="1" rIns="91425" wrap="square" tIns="91425">
            <a:noAutofit/>
          </a:bodyPr>
          <a:lstStyle>
            <a:lvl1pPr indent="-381000" lvl="0" marL="457200" marR="0" rtl="0" algn="l">
              <a:lnSpc>
                <a:spcPct val="100000"/>
              </a:lnSpc>
              <a:spcBef>
                <a:spcPts val="480"/>
              </a:spcBef>
              <a:spcAft>
                <a:spcPts val="0"/>
              </a:spcAft>
              <a:buClr>
                <a:schemeClr val="accent1"/>
              </a:buClr>
              <a:buSzPts val="2400"/>
              <a:buFont typeface="Arial"/>
              <a:buChar char="•"/>
              <a:defRPr b="0" i="0" sz="2400" u="none" cap="none" strike="noStrike">
                <a:solidFill>
                  <a:schemeClr val="dk2"/>
                </a:solidFill>
                <a:latin typeface="Century Gothic"/>
                <a:ea typeface="Century Gothic"/>
                <a:cs typeface="Century Gothic"/>
                <a:sym typeface="Century Gothic"/>
              </a:defRPr>
            </a:lvl1pPr>
            <a:lvl2pPr indent="-355600" lvl="1" marL="914400" marR="0" rtl="0" algn="l">
              <a:lnSpc>
                <a:spcPct val="100000"/>
              </a:lnSpc>
              <a:spcBef>
                <a:spcPts val="400"/>
              </a:spcBef>
              <a:spcAft>
                <a:spcPts val="0"/>
              </a:spcAft>
              <a:buClr>
                <a:schemeClr val="accent2"/>
              </a:buClr>
              <a:buSzPts val="2000"/>
              <a:buFont typeface="Arial"/>
              <a:buChar char="•"/>
              <a:defRPr b="0" i="0" sz="2000" u="none" cap="none" strike="noStrike">
                <a:solidFill>
                  <a:schemeClr val="dk2"/>
                </a:solidFill>
                <a:latin typeface="Century Gothic"/>
                <a:ea typeface="Century Gothic"/>
                <a:cs typeface="Century Gothic"/>
                <a:sym typeface="Century Gothic"/>
              </a:defRPr>
            </a:lvl2pPr>
            <a:lvl3pPr indent="-342900" lvl="2" marL="1371600" marR="0" rtl="0" algn="l">
              <a:lnSpc>
                <a:spcPct val="100000"/>
              </a:lnSpc>
              <a:spcBef>
                <a:spcPts val="360"/>
              </a:spcBef>
              <a:spcAft>
                <a:spcPts val="0"/>
              </a:spcAft>
              <a:buClr>
                <a:schemeClr val="accent3"/>
              </a:buClr>
              <a:buSzPts val="1800"/>
              <a:buFont typeface="Arial"/>
              <a:buChar char="•"/>
              <a:defRPr b="0" i="0" sz="1800" u="none" cap="none" strike="noStrike">
                <a:solidFill>
                  <a:schemeClr val="dk2"/>
                </a:solidFill>
                <a:latin typeface="Century Gothic"/>
                <a:ea typeface="Century Gothic"/>
                <a:cs typeface="Century Gothic"/>
                <a:sym typeface="Century Gothic"/>
              </a:defRPr>
            </a:lvl3pPr>
            <a:lvl4pPr indent="-330200" lvl="3" marL="1828800" marR="0" rtl="0" algn="l">
              <a:lnSpc>
                <a:spcPct val="100000"/>
              </a:lnSpc>
              <a:spcBef>
                <a:spcPts val="320"/>
              </a:spcBef>
              <a:spcAft>
                <a:spcPts val="0"/>
              </a:spcAft>
              <a:buClr>
                <a:schemeClr val="accent4"/>
              </a:buClr>
              <a:buSzPts val="1600"/>
              <a:buFont typeface="Arial"/>
              <a:buChar char="•"/>
              <a:defRPr b="0" i="0" sz="1600" u="none" cap="none" strike="noStrike">
                <a:solidFill>
                  <a:schemeClr val="dk2"/>
                </a:solidFill>
                <a:latin typeface="Century Gothic"/>
                <a:ea typeface="Century Gothic"/>
                <a:cs typeface="Century Gothic"/>
                <a:sym typeface="Century Gothic"/>
              </a:defRPr>
            </a:lvl4pPr>
            <a:lvl5pPr indent="-330200" lvl="4" marL="2286000" marR="0" rtl="0" algn="l">
              <a:lnSpc>
                <a:spcPct val="100000"/>
              </a:lnSpc>
              <a:spcBef>
                <a:spcPts val="320"/>
              </a:spcBef>
              <a:spcAft>
                <a:spcPts val="0"/>
              </a:spcAft>
              <a:buClr>
                <a:schemeClr val="accent5"/>
              </a:buClr>
              <a:buSzPts val="1600"/>
              <a:buFont typeface="Arial"/>
              <a:buChar char="•"/>
              <a:defRPr b="0" i="0" sz="1600" u="none" cap="none" strike="noStrike">
                <a:solidFill>
                  <a:schemeClr val="dk2"/>
                </a:solidFill>
                <a:latin typeface="Century Gothic"/>
                <a:ea typeface="Century Gothic"/>
                <a:cs typeface="Century Gothic"/>
                <a:sym typeface="Century Gothic"/>
              </a:defRPr>
            </a:lvl5pPr>
            <a:lvl6pPr indent="-317500" lvl="5" marL="2743200" marR="0" rtl="0" algn="l">
              <a:lnSpc>
                <a:spcPct val="100000"/>
              </a:lnSpc>
              <a:spcBef>
                <a:spcPts val="280"/>
              </a:spcBef>
              <a:spcAft>
                <a:spcPts val="0"/>
              </a:spcAft>
              <a:buClr>
                <a:schemeClr val="accent1"/>
              </a:buClr>
              <a:buSzPts val="1400"/>
              <a:buFont typeface="Arial"/>
              <a:buChar char="•"/>
              <a:defRPr b="0" i="0" sz="1400" u="none" cap="none" strike="noStrike">
                <a:solidFill>
                  <a:schemeClr val="dk2"/>
                </a:solidFill>
                <a:latin typeface="Century Gothic"/>
                <a:ea typeface="Century Gothic"/>
                <a:cs typeface="Century Gothic"/>
                <a:sym typeface="Century Gothic"/>
              </a:defRPr>
            </a:lvl6pPr>
            <a:lvl7pPr indent="-317500" lvl="6" marL="3200400" marR="0" rtl="0" algn="l">
              <a:lnSpc>
                <a:spcPct val="100000"/>
              </a:lnSpc>
              <a:spcBef>
                <a:spcPts val="280"/>
              </a:spcBef>
              <a:spcAft>
                <a:spcPts val="0"/>
              </a:spcAft>
              <a:buClr>
                <a:schemeClr val="accent2"/>
              </a:buClr>
              <a:buSzPts val="1400"/>
              <a:buFont typeface="Arial"/>
              <a:buChar char="•"/>
              <a:defRPr b="0" i="0" sz="1400" u="none" cap="none" strike="noStrike">
                <a:solidFill>
                  <a:schemeClr val="dk2"/>
                </a:solidFill>
                <a:latin typeface="Century Gothic"/>
                <a:ea typeface="Century Gothic"/>
                <a:cs typeface="Century Gothic"/>
                <a:sym typeface="Century Gothic"/>
              </a:defRPr>
            </a:lvl7pPr>
            <a:lvl8pPr indent="-317500" lvl="7" marL="3657600" marR="0" rtl="0" algn="l">
              <a:lnSpc>
                <a:spcPct val="100000"/>
              </a:lnSpc>
              <a:spcBef>
                <a:spcPts val="280"/>
              </a:spcBef>
              <a:spcAft>
                <a:spcPts val="0"/>
              </a:spcAft>
              <a:buClr>
                <a:schemeClr val="accent3"/>
              </a:buClr>
              <a:buSzPts val="1400"/>
              <a:buFont typeface="Arial"/>
              <a:buChar char="•"/>
              <a:defRPr b="0" i="0" sz="1400" u="none" cap="none" strike="noStrike">
                <a:solidFill>
                  <a:schemeClr val="dk2"/>
                </a:solidFill>
                <a:latin typeface="Century Gothic"/>
                <a:ea typeface="Century Gothic"/>
                <a:cs typeface="Century Gothic"/>
                <a:sym typeface="Century Gothic"/>
              </a:defRPr>
            </a:lvl8pPr>
            <a:lvl9pPr indent="-317500" lvl="8" marL="4114800" marR="0" rtl="0" algn="l">
              <a:lnSpc>
                <a:spcPct val="100000"/>
              </a:lnSpc>
              <a:spcBef>
                <a:spcPts val="280"/>
              </a:spcBef>
              <a:spcAft>
                <a:spcPts val="0"/>
              </a:spcAft>
              <a:buClr>
                <a:schemeClr val="accent4"/>
              </a:buClr>
              <a:buSzPts val="1400"/>
              <a:buFont typeface="Arial"/>
              <a:buChar char="•"/>
              <a:defRPr b="0" i="0" sz="1400" u="none" cap="none" strike="noStrike">
                <a:solidFill>
                  <a:schemeClr val="dk2"/>
                </a:solidFill>
                <a:latin typeface="Century Gothic"/>
                <a:ea typeface="Century Gothic"/>
                <a:cs typeface="Century Gothic"/>
                <a:sym typeface="Century Gothic"/>
              </a:defRPr>
            </a:lvl9pPr>
          </a:lstStyle>
          <a:p/>
        </p:txBody>
      </p:sp>
      <p:sp>
        <p:nvSpPr>
          <p:cNvPr id="98" name="Google Shape;98;p20"/>
          <p:cNvSpPr txBox="1"/>
          <p:nvPr>
            <p:ph type="title"/>
          </p:nvPr>
        </p:nvSpPr>
        <p:spPr>
          <a:xfrm>
            <a:off x="425450" y="407987"/>
            <a:ext cx="8261350" cy="1039812"/>
          </a:xfrm>
          <a:prstGeom prst="rect">
            <a:avLst/>
          </a:prstGeom>
          <a:noFill/>
          <a:ln>
            <a:noFill/>
          </a:ln>
        </p:spPr>
        <p:txBody>
          <a:bodyPr anchorCtr="0" anchor="ctr" bIns="91425" lIns="91425" spcFirstLastPara="1" rIns="91425" wrap="square" tIns="91425">
            <a:noAutofit/>
          </a:bodyPr>
          <a:lstStyle>
            <a:lvl1pPr lvl="0" marR="0" rtl="0" algn="ctr">
              <a:lnSpc>
                <a:spcPct val="100000"/>
              </a:lnSpc>
              <a:spcBef>
                <a:spcPts val="0"/>
              </a:spcBef>
              <a:spcAft>
                <a:spcPts val="0"/>
              </a:spcAft>
              <a:buClr>
                <a:srgbClr val="6B7C72"/>
              </a:buClr>
              <a:buSzPts val="1400"/>
              <a:buFont typeface="Book Antiqua"/>
              <a:buNone/>
              <a:defRPr b="0" i="0" sz="3500" u="none" cap="none" strike="noStrike">
                <a:solidFill>
                  <a:srgbClr val="6B7C72"/>
                </a:solidFill>
                <a:latin typeface="Book Antiqua"/>
                <a:ea typeface="Book Antiqua"/>
                <a:cs typeface="Book Antiqua"/>
                <a:sym typeface="Book Antiqua"/>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99" name="Google Shape;99;p20"/>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9pPr>
          </a:lstStyle>
          <a:p/>
        </p:txBody>
      </p:sp>
      <p:sp>
        <p:nvSpPr>
          <p:cNvPr id="100" name="Google Shape;100;p20"/>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imes New Roman"/>
                <a:ea typeface="Times New Roman"/>
                <a:cs typeface="Times New Roman"/>
                <a:sym typeface="Times New Roman"/>
              </a:defRPr>
            </a:lvl9pPr>
          </a:lstStyle>
          <a:p/>
        </p:txBody>
      </p:sp>
      <p:sp>
        <p:nvSpPr>
          <p:cNvPr id="101" name="Google Shape;101;p20"/>
          <p:cNvSpPr txBox="1"/>
          <p:nvPr>
            <p:ph idx="12" type="sldNum"/>
          </p:nvPr>
        </p:nvSpPr>
        <p:spPr>
          <a:xfrm>
            <a:off x="7786687" y="4625975"/>
            <a:ext cx="762000" cy="457200"/>
          </a:xfrm>
          <a:prstGeom prst="rect">
            <a:avLst/>
          </a:prstGeom>
          <a:noFill/>
          <a:ln>
            <a:noFill/>
          </a:ln>
        </p:spPr>
        <p:txBody>
          <a:bodyPr anchorCtr="0" anchor="ctr" bIns="45700" lIns="91425" spcFirstLastPara="1" rIns="91425" wrap="square" tIns="45700">
            <a:noAutofit/>
          </a:bodyPr>
          <a:lstStyle>
            <a:lvl1pPr indent="0" lvl="0" marL="0" marR="0" rtl="0" algn="ctr">
              <a:lnSpc>
                <a:spcPct val="100000"/>
              </a:lnSpc>
              <a:spcBef>
                <a:spcPts val="0"/>
              </a:spcBef>
              <a:spcAft>
                <a:spcPts val="0"/>
              </a:spcAft>
              <a:buClr>
                <a:srgbClr val="47534C"/>
              </a:buClr>
              <a:buSzPts val="2800"/>
              <a:buFont typeface="Times New Roman"/>
              <a:buNone/>
              <a:defRPr b="0" i="0" sz="2800" u="none" cap="none" strike="noStrike">
                <a:solidFill>
                  <a:srgbClr val="47534C"/>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47534C"/>
              </a:buClr>
              <a:buSzPts val="2800"/>
              <a:buFont typeface="Times New Roman"/>
              <a:buNone/>
              <a:defRPr b="0" i="0" sz="2800" u="none" cap="none" strike="noStrike">
                <a:solidFill>
                  <a:srgbClr val="47534C"/>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47534C"/>
              </a:buClr>
              <a:buSzPts val="2800"/>
              <a:buFont typeface="Times New Roman"/>
              <a:buNone/>
              <a:defRPr b="0" i="0" sz="2800" u="none" cap="none" strike="noStrike">
                <a:solidFill>
                  <a:srgbClr val="47534C"/>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47534C"/>
              </a:buClr>
              <a:buSzPts val="2800"/>
              <a:buFont typeface="Times New Roman"/>
              <a:buNone/>
              <a:defRPr b="0" i="0" sz="2800" u="none" cap="none" strike="noStrike">
                <a:solidFill>
                  <a:srgbClr val="47534C"/>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47534C"/>
              </a:buClr>
              <a:buSzPts val="2800"/>
              <a:buFont typeface="Times New Roman"/>
              <a:buNone/>
              <a:defRPr b="0" i="0" sz="2800" u="none" cap="none" strike="noStrike">
                <a:solidFill>
                  <a:srgbClr val="47534C"/>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47534C"/>
              </a:buClr>
              <a:buSzPts val="2800"/>
              <a:buFont typeface="Times New Roman"/>
              <a:buNone/>
              <a:defRPr b="0" i="0" sz="2800" u="none" cap="none" strike="noStrike">
                <a:solidFill>
                  <a:srgbClr val="47534C"/>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47534C"/>
              </a:buClr>
              <a:buSzPts val="2800"/>
              <a:buFont typeface="Times New Roman"/>
              <a:buNone/>
              <a:defRPr b="0" i="0" sz="2800" u="none" cap="none" strike="noStrike">
                <a:solidFill>
                  <a:srgbClr val="47534C"/>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47534C"/>
              </a:buClr>
              <a:buSzPts val="2800"/>
              <a:buFont typeface="Times New Roman"/>
              <a:buNone/>
              <a:defRPr b="0" i="0" sz="2800" u="none" cap="none" strike="noStrike">
                <a:solidFill>
                  <a:srgbClr val="47534C"/>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47534C"/>
              </a:buClr>
              <a:buSzPts val="2800"/>
              <a:buFont typeface="Times New Roman"/>
              <a:buNone/>
              <a:defRPr b="0" i="0" sz="2800" u="none" cap="none" strike="noStrike">
                <a:solidFill>
                  <a:srgbClr val="47534C"/>
                </a:solidFill>
                <a:latin typeface="Times New Roman"/>
                <a:ea typeface="Times New Roman"/>
                <a:cs typeface="Times New Roman"/>
                <a:sym typeface="Times New Roman"/>
              </a:defRPr>
            </a:lvl9pPr>
          </a:lstStyle>
          <a:p>
            <a:pPr indent="0" lvl="0" marL="0" rtl="0" algn="ct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61" r:id="rId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s://docs.google.com/document/d/1fk0CwRBTydFBr0GDuSj-pfT6Bqs8Mypqa5wdzO1nGzA/edit"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11" name="Shape 111"/>
        <p:cNvGrpSpPr/>
        <p:nvPr/>
      </p:nvGrpSpPr>
      <p:grpSpPr>
        <a:xfrm>
          <a:off x="0" y="0"/>
          <a:ext cx="0" cy="0"/>
          <a:chOff x="0" y="0"/>
          <a:chExt cx="0" cy="0"/>
        </a:xfrm>
      </p:grpSpPr>
      <p:pic>
        <p:nvPicPr>
          <p:cNvPr id="112" name="Google Shape;112;p1"/>
          <p:cNvPicPr preferRelativeResize="0"/>
          <p:nvPr/>
        </p:nvPicPr>
        <p:blipFill rotWithShape="1">
          <a:blip r:embed="rId3">
            <a:alphaModFix/>
          </a:blip>
          <a:srcRect b="0" l="0" r="0" t="0"/>
          <a:stretch/>
        </p:blipFill>
        <p:spPr>
          <a:xfrm>
            <a:off x="0" y="203200"/>
            <a:ext cx="9144000" cy="6441600"/>
          </a:xfrm>
          <a:prstGeom prst="rect">
            <a:avLst/>
          </a:prstGeom>
          <a:noFill/>
          <a:ln>
            <a:noFill/>
          </a:ln>
        </p:spPr>
      </p:pic>
      <p:sp>
        <p:nvSpPr>
          <p:cNvPr id="113" name="Google Shape;113;p1"/>
          <p:cNvSpPr txBox="1"/>
          <p:nvPr/>
        </p:nvSpPr>
        <p:spPr>
          <a:xfrm>
            <a:off x="899600" y="1988871"/>
            <a:ext cx="3888300" cy="22098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SzPts val="4000"/>
              <a:buFont typeface="Comic Sans MS"/>
              <a:buNone/>
            </a:pPr>
            <a:r>
              <a:t/>
            </a:r>
            <a:endParaRPr b="1" i="0" sz="4000" u="none" cap="none" strike="noStrike">
              <a:solidFill>
                <a:schemeClr val="dk1"/>
              </a:solidFill>
              <a:latin typeface="Comic Sans MS"/>
              <a:ea typeface="Comic Sans MS"/>
              <a:cs typeface="Comic Sans MS"/>
              <a:sym typeface="Comic Sans MS"/>
            </a:endParaRPr>
          </a:p>
          <a:p>
            <a:pPr indent="0" lvl="0" marL="0" marR="0" rtl="0" algn="ctr">
              <a:lnSpc>
                <a:spcPct val="100000"/>
              </a:lnSpc>
              <a:spcBef>
                <a:spcPts val="0"/>
              </a:spcBef>
              <a:spcAft>
                <a:spcPts val="0"/>
              </a:spcAft>
              <a:buClr>
                <a:schemeClr val="dk1"/>
              </a:buClr>
              <a:buSzPts val="4000"/>
              <a:buFont typeface="Comic Sans MS"/>
              <a:buNone/>
            </a:pPr>
            <a:r>
              <a:rPr b="1" i="0" lang="en-US" sz="4000" u="none" cap="none" strike="noStrike">
                <a:solidFill>
                  <a:schemeClr val="dk1"/>
                </a:solidFill>
                <a:latin typeface="Verdana"/>
                <a:ea typeface="Verdana"/>
                <a:cs typeface="Verdana"/>
                <a:sym typeface="Verdana"/>
              </a:rPr>
              <a:t>GREBAK</a:t>
            </a:r>
            <a:endParaRPr b="0" i="0" sz="4000" u="none" cap="none" strike="noStrike">
              <a:solidFill>
                <a:schemeClr val="lt1"/>
              </a:solidFill>
              <a:latin typeface="Verdana"/>
              <a:ea typeface="Verdana"/>
              <a:cs typeface="Verdana"/>
              <a:sym typeface="Verdana"/>
            </a:endParaRPr>
          </a:p>
        </p:txBody>
      </p:sp>
      <p:pic>
        <p:nvPicPr>
          <p:cNvPr id="114" name="Google Shape;114;p1"/>
          <p:cNvPicPr preferRelativeResize="0"/>
          <p:nvPr/>
        </p:nvPicPr>
        <p:blipFill rotWithShape="1">
          <a:blip r:embed="rId4">
            <a:alphaModFix/>
          </a:blip>
          <a:srcRect b="0" l="0" r="0" t="43845"/>
          <a:stretch/>
        </p:blipFill>
        <p:spPr>
          <a:xfrm>
            <a:off x="5724128" y="5589240"/>
            <a:ext cx="2852400" cy="461100"/>
          </a:xfrm>
          <a:prstGeom prst="rect">
            <a:avLst/>
          </a:prstGeom>
          <a:noFill/>
          <a:ln>
            <a:noFill/>
          </a:ln>
        </p:spPr>
      </p:pic>
      <p:sp>
        <p:nvSpPr>
          <p:cNvPr id="115" name="Google Shape;115;p1"/>
          <p:cNvSpPr txBox="1"/>
          <p:nvPr/>
        </p:nvSpPr>
        <p:spPr>
          <a:xfrm>
            <a:off x="6876256" y="6093296"/>
            <a:ext cx="1728300" cy="2154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
              <a:buFont typeface="Arial"/>
              <a:buNone/>
            </a:pPr>
            <a:r>
              <a:rPr b="1" i="0" lang="en-US" sz="800" u="none" cap="none" strike="noStrike">
                <a:solidFill>
                  <a:schemeClr val="lt1"/>
                </a:solidFill>
                <a:latin typeface="Oswald"/>
                <a:ea typeface="Oswald"/>
                <a:cs typeface="Oswald"/>
                <a:sym typeface="Oswald"/>
              </a:rPr>
              <a:t>WWW.IARETXABALETA.COM</a:t>
            </a:r>
            <a:endParaRPr b="1" i="0" sz="800" u="none" cap="none" strike="noStrike">
              <a:solidFill>
                <a:schemeClr val="lt1"/>
              </a:solidFill>
              <a:latin typeface="Oswald"/>
              <a:ea typeface="Oswald"/>
              <a:cs typeface="Oswald"/>
              <a:sym typeface="Oswald"/>
            </a:endParaRPr>
          </a:p>
        </p:txBody>
      </p:sp>
      <p:pic>
        <p:nvPicPr>
          <p:cNvPr id="116" name="Google Shape;116;p1"/>
          <p:cNvPicPr preferRelativeResize="0"/>
          <p:nvPr/>
        </p:nvPicPr>
        <p:blipFill rotWithShape="1">
          <a:blip r:embed="rId5">
            <a:alphaModFix/>
          </a:blip>
          <a:srcRect b="0" l="0" r="0" t="0"/>
          <a:stretch/>
        </p:blipFill>
        <p:spPr>
          <a:xfrm>
            <a:off x="4693368" y="1772816"/>
            <a:ext cx="3837000" cy="31974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
          <p:cNvSpPr txBox="1"/>
          <p:nvPr>
            <p:ph type="title"/>
          </p:nvPr>
        </p:nvSpPr>
        <p:spPr>
          <a:xfrm>
            <a:off x="923933" y="620688"/>
            <a:ext cx="8229600" cy="990600"/>
          </a:xfrm>
          <a:prstGeom prst="rect">
            <a:avLst/>
          </a:prstGeom>
          <a:noFill/>
          <a:ln>
            <a:noFill/>
          </a:ln>
        </p:spPr>
        <p:txBody>
          <a:bodyPr anchorCtr="0" anchor="ctr" bIns="45700" lIns="91425" spcFirstLastPara="1" rIns="91425" wrap="square" tIns="45700">
            <a:noAutofit/>
          </a:bodyPr>
          <a:lstStyle/>
          <a:p>
            <a:pPr indent="0" lvl="0" marL="0" rtl="0" algn="l">
              <a:lnSpc>
                <a:spcPct val="150000"/>
              </a:lnSpc>
              <a:spcBef>
                <a:spcPts val="0"/>
              </a:spcBef>
              <a:spcAft>
                <a:spcPts val="0"/>
              </a:spcAft>
              <a:buClr>
                <a:schemeClr val="dk1"/>
              </a:buClr>
              <a:buSzPts val="1100"/>
              <a:buFont typeface="Arial"/>
              <a:buNone/>
            </a:pPr>
            <a:r>
              <a:rPr lang="en-US"/>
              <a:t>Zein da prozedura?</a:t>
            </a:r>
            <a:endParaRPr/>
          </a:p>
        </p:txBody>
      </p:sp>
      <p:sp>
        <p:nvSpPr>
          <p:cNvPr id="122" name="Google Shape;122;p2"/>
          <p:cNvSpPr txBox="1"/>
          <p:nvPr>
            <p:ph idx="1" type="body"/>
          </p:nvPr>
        </p:nvSpPr>
        <p:spPr>
          <a:xfrm>
            <a:off x="948476" y="1844824"/>
            <a:ext cx="7909800" cy="3370200"/>
          </a:xfrm>
          <a:prstGeom prst="rect">
            <a:avLst/>
          </a:prstGeom>
          <a:noFill/>
          <a:ln>
            <a:noFill/>
          </a:ln>
        </p:spPr>
        <p:txBody>
          <a:bodyPr anchorCtr="0" anchor="t" bIns="45700" lIns="91425" spcFirstLastPara="1" rIns="91425" wrap="square" tIns="45700">
            <a:noAutofit/>
          </a:bodyPr>
          <a:lstStyle/>
          <a:p>
            <a:pPr indent="0" lvl="0" marL="0" rtl="0" algn="just">
              <a:lnSpc>
                <a:spcPct val="100000"/>
              </a:lnSpc>
              <a:spcBef>
                <a:spcPts val="900"/>
              </a:spcBef>
              <a:spcAft>
                <a:spcPts val="0"/>
              </a:spcAft>
              <a:buClr>
                <a:schemeClr val="dk1"/>
              </a:buClr>
              <a:buSzPts val="2100"/>
              <a:buFont typeface="Comic Sans MS"/>
              <a:buNone/>
            </a:pPr>
            <a:r>
              <a:rPr lang="en-US" sz="1400"/>
              <a:t>1. Barne-arrazoiengatik ez bada behintzat, greba-proposamena egiteko, idatzizko deialdi frogagarri eta orokor bat egon behar da (egunkariak, sindikatuen deialdia...). </a:t>
            </a:r>
            <a:endParaRPr sz="1400"/>
          </a:p>
          <a:p>
            <a:pPr indent="0" lvl="0" marL="0" rtl="0" algn="just">
              <a:lnSpc>
                <a:spcPct val="100000"/>
              </a:lnSpc>
              <a:spcBef>
                <a:spcPts val="900"/>
              </a:spcBef>
              <a:spcAft>
                <a:spcPts val="0"/>
              </a:spcAft>
              <a:buClr>
                <a:schemeClr val="dk1"/>
              </a:buClr>
              <a:buSzPts val="2100"/>
              <a:buFont typeface="Comic Sans MS"/>
              <a:buNone/>
            </a:pPr>
            <a:r>
              <a:rPr lang="en-US" sz="1400"/>
              <a:t>2. Greba, lan-etenaldi edo eskolara ez etortzeko proposamenak Ikasketa Buruari aurkeztu beharko dizkio idatziz, gutxienez deialdiaren eguna baino 2 lanegun lehenago eta, bertan, zeinek konbokatzen duen, zein egunetan eta ordutan,  zer jarduera programatu diren eta deialdirako garrantzitsuak diren datuak adierazi beharko dira. Deialdi horretan ez badator zehaztuta mobilizazioaren ordutegia kontsideratuko da proposamen horrekin gehienez bi orduko etenaldia egin ahal izango dela.</a:t>
            </a:r>
            <a:endParaRPr sz="1400"/>
          </a:p>
          <a:p>
            <a:pPr indent="0" lvl="0" marL="0" rtl="0" algn="just">
              <a:lnSpc>
                <a:spcPct val="100000"/>
              </a:lnSpc>
              <a:spcBef>
                <a:spcPts val="900"/>
              </a:spcBef>
              <a:spcAft>
                <a:spcPts val="0"/>
              </a:spcAft>
              <a:buClr>
                <a:schemeClr val="dk1"/>
              </a:buClr>
              <a:buSzPts val="2100"/>
              <a:buFont typeface="Comic Sans MS"/>
              <a:buNone/>
            </a:pPr>
            <a:r>
              <a:rPr lang="en-US" sz="1400"/>
              <a:t>3. Ordezkariak, bere taldeko kide guztien eta irakaslearen aurrean, deialdiaren jakinarazpen oso-osoa irakurri beharko du ikastordu baten hasieran edo bukaeran. </a:t>
            </a:r>
            <a:endParaRPr sz="1400"/>
          </a:p>
          <a:p>
            <a:pPr indent="0" lvl="0" marL="0" rtl="0" algn="just">
              <a:lnSpc>
                <a:spcPct val="100000"/>
              </a:lnSpc>
              <a:spcBef>
                <a:spcPts val="900"/>
              </a:spcBef>
              <a:spcAft>
                <a:spcPts val="0"/>
              </a:spcAft>
              <a:buClr>
                <a:schemeClr val="dk1"/>
              </a:buClr>
              <a:buSzPts val="2100"/>
              <a:buFont typeface="Comic Sans MS"/>
              <a:buNone/>
            </a:pPr>
            <a:r>
              <a:rPr lang="en-US" sz="1400"/>
              <a:t>4. Bozketa grebaren </a:t>
            </a:r>
            <a:r>
              <a:rPr b="1" lang="en-US" sz="1400"/>
              <a:t>aurreko egunean</a:t>
            </a:r>
            <a:r>
              <a:rPr lang="en-US" sz="1400"/>
              <a:t> lehen orduan burutuko da. .</a:t>
            </a:r>
            <a:endParaRPr sz="14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3"/>
          <p:cNvSpPr txBox="1"/>
          <p:nvPr>
            <p:ph type="title"/>
          </p:nvPr>
        </p:nvSpPr>
        <p:spPr>
          <a:xfrm>
            <a:off x="923933" y="620688"/>
            <a:ext cx="8229600" cy="990600"/>
          </a:xfrm>
          <a:prstGeom prst="rect">
            <a:avLst/>
          </a:prstGeom>
          <a:noFill/>
          <a:ln>
            <a:noFill/>
          </a:ln>
        </p:spPr>
        <p:txBody>
          <a:bodyPr anchorCtr="0" anchor="ctr" bIns="45700" lIns="91425" spcFirstLastPara="1" rIns="91425" wrap="square" tIns="45700">
            <a:noAutofit/>
          </a:bodyPr>
          <a:lstStyle/>
          <a:p>
            <a:pPr indent="0" lvl="0" marL="0" rtl="0" algn="l">
              <a:lnSpc>
                <a:spcPct val="150000"/>
              </a:lnSpc>
              <a:spcBef>
                <a:spcPts val="0"/>
              </a:spcBef>
              <a:spcAft>
                <a:spcPts val="0"/>
              </a:spcAft>
              <a:buClr>
                <a:schemeClr val="dk1"/>
              </a:buClr>
              <a:buSzPts val="1100"/>
              <a:buFont typeface="Arial"/>
              <a:buNone/>
            </a:pPr>
            <a:r>
              <a:rPr lang="en-US"/>
              <a:t>Zein da prozedura?</a:t>
            </a:r>
            <a:endParaRPr/>
          </a:p>
        </p:txBody>
      </p:sp>
      <p:sp>
        <p:nvSpPr>
          <p:cNvPr id="128" name="Google Shape;128;p3"/>
          <p:cNvSpPr txBox="1"/>
          <p:nvPr>
            <p:ph idx="1" type="body"/>
          </p:nvPr>
        </p:nvSpPr>
        <p:spPr>
          <a:xfrm>
            <a:off x="948476" y="1844824"/>
            <a:ext cx="7909800" cy="3370200"/>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900"/>
              </a:spcBef>
              <a:spcAft>
                <a:spcPts val="0"/>
              </a:spcAft>
              <a:buClr>
                <a:srgbClr val="000000"/>
              </a:buClr>
              <a:buSzPts val="1100"/>
              <a:buFont typeface="Arial"/>
              <a:buNone/>
            </a:pPr>
            <a:r>
              <a:rPr lang="en-US" sz="1200"/>
              <a:t>5. Bozketa isilpekoa izango da eta irakaslea bertan egongo da. Azken honek ikasgelan dauden ikasle kopurua, emandako botoen kopura eta parte hartu ez duten ikasleen kopurua (desbinkulatuak) kontuan hartuta partea sinatuko du. Irakasleak bere gain izango ditu bai bozkak bai partea. Gutun azal itxi batean sartu denak eta ikasketa buruari eramango dizkio klasearen bukaeran. </a:t>
            </a:r>
            <a:endParaRPr sz="1200"/>
          </a:p>
          <a:p>
            <a:pPr indent="0" lvl="0" marL="0" marR="0" rtl="0" algn="just">
              <a:lnSpc>
                <a:spcPct val="100000"/>
              </a:lnSpc>
              <a:spcBef>
                <a:spcPts val="900"/>
              </a:spcBef>
              <a:spcAft>
                <a:spcPts val="0"/>
              </a:spcAft>
              <a:buClr>
                <a:srgbClr val="000000"/>
              </a:buClr>
              <a:buSzPts val="1100"/>
              <a:buFont typeface="Arial"/>
              <a:buNone/>
            </a:pPr>
            <a:r>
              <a:rPr lang="en-US" sz="1200"/>
              <a:t>6. Hasita dauden ikastorduak normaltasun osoz emango dira. </a:t>
            </a:r>
            <a:endParaRPr sz="1200"/>
          </a:p>
          <a:p>
            <a:pPr indent="0" lvl="0" marL="0" marR="0" rtl="0" algn="just">
              <a:lnSpc>
                <a:spcPct val="100000"/>
              </a:lnSpc>
              <a:spcBef>
                <a:spcPts val="900"/>
              </a:spcBef>
              <a:spcAft>
                <a:spcPts val="0"/>
              </a:spcAft>
              <a:buClr>
                <a:srgbClr val="000000"/>
              </a:buClr>
              <a:buSzPts val="1100"/>
              <a:buFont typeface="Arial"/>
              <a:buNone/>
            </a:pPr>
            <a:r>
              <a:rPr lang="en-US" sz="1200"/>
              <a:t>7. Bozketa egin aurretik, nahi duen ikasle oro bozketatik kanpo geratu ahal izango da. </a:t>
            </a:r>
            <a:endParaRPr sz="1200"/>
          </a:p>
          <a:p>
            <a:pPr indent="0" lvl="0" marL="0" marR="0" rtl="0" algn="just">
              <a:lnSpc>
                <a:spcPct val="100000"/>
              </a:lnSpc>
              <a:spcBef>
                <a:spcPts val="900"/>
              </a:spcBef>
              <a:spcAft>
                <a:spcPts val="0"/>
              </a:spcAft>
              <a:buClr>
                <a:srgbClr val="000000"/>
              </a:buClr>
              <a:buSzPts val="1100"/>
              <a:buFont typeface="Arial"/>
              <a:buNone/>
            </a:pPr>
            <a:r>
              <a:rPr lang="en-US" sz="1200"/>
              <a:t>8. Bozketatik kanpo geratzeak botorik ez ematea esan nahi du. Bozketa egiteko orduan,  bertan ez dagoen ikasleak horren emaitza onartuko du. </a:t>
            </a:r>
            <a:endParaRPr sz="1200"/>
          </a:p>
          <a:p>
            <a:pPr indent="0" lvl="0" marL="0" marR="0" rtl="0" algn="just">
              <a:lnSpc>
                <a:spcPct val="100000"/>
              </a:lnSpc>
              <a:spcBef>
                <a:spcPts val="900"/>
              </a:spcBef>
              <a:spcAft>
                <a:spcPts val="0"/>
              </a:spcAft>
              <a:buClr>
                <a:srgbClr val="000000"/>
              </a:buClr>
              <a:buSzPts val="1100"/>
              <a:buFont typeface="Arial"/>
              <a:buNone/>
            </a:pPr>
            <a:r>
              <a:rPr lang="en-US" sz="1200"/>
              <a:t>9. Talde bakoitzean bozketatik kanpo geratu diren ikasleen berri emango zaie irakasleei. </a:t>
            </a:r>
            <a:endParaRPr sz="1200"/>
          </a:p>
          <a:p>
            <a:pPr indent="0" lvl="0" marL="0" marR="0" rtl="0" algn="just">
              <a:lnSpc>
                <a:spcPct val="100000"/>
              </a:lnSpc>
              <a:spcBef>
                <a:spcPts val="900"/>
              </a:spcBef>
              <a:spcAft>
                <a:spcPts val="0"/>
              </a:spcAft>
              <a:buClr>
                <a:srgbClr val="000000"/>
              </a:buClr>
              <a:buSzPts val="1100"/>
              <a:buFont typeface="Arial"/>
              <a:buNone/>
            </a:pPr>
            <a:r>
              <a:rPr lang="en-US" sz="1200"/>
              <a:t>10. Kanpo geratu direnek eskola-ordu guztietara joan beharko dute, bestela, hutsegitetzat joko da.</a:t>
            </a:r>
            <a:r>
              <a:rPr lang="en-US" sz="1800">
                <a:latin typeface="Arial"/>
                <a:ea typeface="Arial"/>
                <a:cs typeface="Arial"/>
                <a:sym typeface="Arial"/>
              </a:rPr>
              <a:t> </a:t>
            </a:r>
            <a:endParaRPr sz="14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4"/>
          <p:cNvSpPr txBox="1"/>
          <p:nvPr>
            <p:ph type="title"/>
          </p:nvPr>
        </p:nvSpPr>
        <p:spPr>
          <a:xfrm>
            <a:off x="923933" y="620688"/>
            <a:ext cx="8229600" cy="990600"/>
          </a:xfrm>
          <a:prstGeom prst="rect">
            <a:avLst/>
          </a:prstGeom>
          <a:noFill/>
          <a:ln>
            <a:noFill/>
          </a:ln>
        </p:spPr>
        <p:txBody>
          <a:bodyPr anchorCtr="0" anchor="ctr" bIns="45700" lIns="91425" spcFirstLastPara="1" rIns="91425" wrap="square" tIns="45700">
            <a:noAutofit/>
          </a:bodyPr>
          <a:lstStyle/>
          <a:p>
            <a:pPr indent="0" lvl="0" marL="0" rtl="0" algn="l">
              <a:lnSpc>
                <a:spcPct val="150000"/>
              </a:lnSpc>
              <a:spcBef>
                <a:spcPts val="0"/>
              </a:spcBef>
              <a:spcAft>
                <a:spcPts val="0"/>
              </a:spcAft>
              <a:buClr>
                <a:schemeClr val="dk1"/>
              </a:buClr>
              <a:buSzPts val="1100"/>
              <a:buFont typeface="Arial"/>
              <a:buNone/>
            </a:pPr>
            <a:r>
              <a:rPr lang="en-US"/>
              <a:t>Zein da prozedura?</a:t>
            </a:r>
            <a:endParaRPr/>
          </a:p>
        </p:txBody>
      </p:sp>
      <p:sp>
        <p:nvSpPr>
          <p:cNvPr id="134" name="Google Shape;134;p4"/>
          <p:cNvSpPr txBox="1"/>
          <p:nvPr>
            <p:ph idx="1" type="body"/>
          </p:nvPr>
        </p:nvSpPr>
        <p:spPr>
          <a:xfrm>
            <a:off x="948476" y="1844824"/>
            <a:ext cx="7909800" cy="3370200"/>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900"/>
              </a:spcBef>
              <a:spcAft>
                <a:spcPts val="0"/>
              </a:spcAft>
              <a:buClr>
                <a:srgbClr val="000000"/>
              </a:buClr>
              <a:buSzPts val="1100"/>
              <a:buFont typeface="Arial"/>
              <a:buNone/>
            </a:pPr>
            <a:r>
              <a:rPr lang="en-US" sz="1200"/>
              <a:t>11. Botoen zenbaketa ikasleen ordezkari batek eta Ikasketa Buruak (hori egon ezean, Zuzendariak edo Zuzendaritza Taldeko beste edozein kidek) egingo dute. Horren emaitza emateko ezin izango da hasitako ikastordurik eten. </a:t>
            </a:r>
            <a:endParaRPr sz="1200"/>
          </a:p>
          <a:p>
            <a:pPr indent="0" lvl="0" marL="0" marR="0" rtl="0" algn="just">
              <a:lnSpc>
                <a:spcPct val="100000"/>
              </a:lnSpc>
              <a:spcBef>
                <a:spcPts val="900"/>
              </a:spcBef>
              <a:spcAft>
                <a:spcPts val="0"/>
              </a:spcAft>
              <a:buClr>
                <a:srgbClr val="000000"/>
              </a:buClr>
              <a:buSzPts val="1100"/>
              <a:buFont typeface="Arial"/>
              <a:buNone/>
            </a:pPr>
            <a:r>
              <a:rPr lang="en-US" sz="1200"/>
              <a:t>12. Bozketatik kanpo geratu diren ikasleak izan ezik, bozketak baliagarritasuna izateko beharrezkoa den quoruma,  ikastetxeko gainontzeko ikasle guztien (bertaratuak eta ez-bertaratuak) % 70ekoa izango da. </a:t>
            </a:r>
            <a:endParaRPr sz="1200"/>
          </a:p>
          <a:p>
            <a:pPr indent="0" lvl="0" marL="0" marR="0" rtl="0" algn="just">
              <a:lnSpc>
                <a:spcPct val="100000"/>
              </a:lnSpc>
              <a:spcBef>
                <a:spcPts val="900"/>
              </a:spcBef>
              <a:spcAft>
                <a:spcPts val="0"/>
              </a:spcAft>
              <a:buClr>
                <a:srgbClr val="000000"/>
              </a:buClr>
              <a:buSzPts val="1100"/>
              <a:buFont typeface="Arial"/>
              <a:buNone/>
            </a:pPr>
            <a:r>
              <a:rPr lang="en-US" sz="1200"/>
              <a:t>13. Grebara irteteko, ikastetxeko ikasleen bozka kopuruaren erdia + batena atera beharko da. </a:t>
            </a:r>
            <a:endParaRPr sz="1200"/>
          </a:p>
          <a:p>
            <a:pPr indent="0" lvl="0" marL="0" marR="0" rtl="0" algn="just">
              <a:lnSpc>
                <a:spcPct val="100000"/>
              </a:lnSpc>
              <a:spcBef>
                <a:spcPts val="900"/>
              </a:spcBef>
              <a:spcAft>
                <a:spcPts val="0"/>
              </a:spcAft>
              <a:buClr>
                <a:srgbClr val="000000"/>
              </a:buClr>
              <a:buSzPts val="1100"/>
              <a:buFont typeface="Arial"/>
              <a:buNone/>
            </a:pPr>
            <a:r>
              <a:rPr lang="en-US" sz="1200"/>
              <a:t>14. Mobilizazioa, lan-etenaldia edo grebara irtetea erabakitzen bada, behar pedagogikoekin bateragarria den heinean, egun horri dagokion gaia emantzat jo ahal izango du irakasleak. Aldez aurretik jarritako azterketaren bat baldin badago, irakasgai horren hurrengo eskola-orduan egingo da, beti ere bozketatik kanpo geratu direnak egon ala ez.</a:t>
            </a:r>
            <a:endParaRPr sz="1200"/>
          </a:p>
          <a:p>
            <a:pPr indent="0" lvl="0" marL="0" marR="0" rtl="0" algn="just">
              <a:lnSpc>
                <a:spcPct val="100000"/>
              </a:lnSpc>
              <a:spcBef>
                <a:spcPts val="900"/>
              </a:spcBef>
              <a:spcAft>
                <a:spcPts val="0"/>
              </a:spcAft>
              <a:buClr>
                <a:srgbClr val="000000"/>
              </a:buClr>
              <a:buSzPts val="1100"/>
              <a:buFont typeface="Arial"/>
              <a:buNone/>
            </a:pPr>
            <a:r>
              <a:rPr lang="en-US" sz="1200"/>
              <a:t>15. Gela batean ikasleen %100ak greba edo etenik ez egitea erabakitzen badu, egun horretako jarduera guztiak, azterketak barne, aurrera</a:t>
            </a:r>
            <a:r>
              <a:rPr lang="en-US" sz="1800">
                <a:latin typeface="Comic Sans MS"/>
                <a:ea typeface="Comic Sans MS"/>
                <a:cs typeface="Comic Sans MS"/>
                <a:sym typeface="Comic Sans MS"/>
              </a:rPr>
              <a:t> </a:t>
            </a:r>
            <a:r>
              <a:rPr lang="en-US" sz="1200"/>
              <a:t>eramango dira.</a:t>
            </a:r>
            <a:endParaRPr sz="1200"/>
          </a:p>
          <a:p>
            <a:pPr indent="0" lvl="0" marL="0" rtl="0" algn="just">
              <a:lnSpc>
                <a:spcPct val="100000"/>
              </a:lnSpc>
              <a:spcBef>
                <a:spcPts val="900"/>
              </a:spcBef>
              <a:spcAft>
                <a:spcPts val="0"/>
              </a:spcAft>
              <a:buClr>
                <a:schemeClr val="dk1"/>
              </a:buClr>
              <a:buSzPts val="2100"/>
              <a:buFont typeface="Comic Sans MS"/>
              <a:buNone/>
            </a:pPr>
            <a:r>
              <a:rPr lang="en-US" sz="1200"/>
              <a:t>16. Edonola greba egiten diren orduak hutsegite bezala kontsideratuko dira.</a:t>
            </a:r>
            <a:endParaRPr sz="12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5"/>
          <p:cNvSpPr txBox="1"/>
          <p:nvPr>
            <p:ph type="title"/>
          </p:nvPr>
        </p:nvSpPr>
        <p:spPr>
          <a:xfrm>
            <a:off x="923933" y="620688"/>
            <a:ext cx="8229600" cy="990600"/>
          </a:xfrm>
          <a:prstGeom prst="rect">
            <a:avLst/>
          </a:prstGeom>
          <a:noFill/>
          <a:ln>
            <a:noFill/>
          </a:ln>
        </p:spPr>
        <p:txBody>
          <a:bodyPr anchorCtr="0" anchor="ctr" bIns="45700" lIns="91425" spcFirstLastPara="1" rIns="91425" wrap="square" tIns="45700">
            <a:noAutofit/>
          </a:bodyPr>
          <a:lstStyle/>
          <a:p>
            <a:pPr indent="0" lvl="0" marL="0" rtl="0" algn="l">
              <a:lnSpc>
                <a:spcPct val="150000"/>
              </a:lnSpc>
              <a:spcBef>
                <a:spcPts val="0"/>
              </a:spcBef>
              <a:spcAft>
                <a:spcPts val="0"/>
              </a:spcAft>
              <a:buClr>
                <a:schemeClr val="dk1"/>
              </a:buClr>
              <a:buSzPts val="1100"/>
              <a:buFont typeface="Arial"/>
              <a:buNone/>
            </a:pPr>
            <a:r>
              <a:rPr lang="en-US"/>
              <a:t>Zein da prozedura?</a:t>
            </a:r>
            <a:endParaRPr/>
          </a:p>
        </p:txBody>
      </p:sp>
      <p:pic>
        <p:nvPicPr>
          <p:cNvPr id="140" name="Google Shape;140;p5"/>
          <p:cNvPicPr preferRelativeResize="0"/>
          <p:nvPr/>
        </p:nvPicPr>
        <p:blipFill rotWithShape="1">
          <a:blip r:embed="rId3">
            <a:alphaModFix/>
          </a:blip>
          <a:srcRect b="0" l="0" r="0" t="0"/>
          <a:stretch/>
        </p:blipFill>
        <p:spPr>
          <a:xfrm>
            <a:off x="2814249" y="1844825"/>
            <a:ext cx="3037800" cy="45726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6"/>
          <p:cNvSpPr txBox="1"/>
          <p:nvPr>
            <p:ph type="title"/>
          </p:nvPr>
        </p:nvSpPr>
        <p:spPr>
          <a:xfrm>
            <a:off x="923933" y="620688"/>
            <a:ext cx="8229600" cy="990600"/>
          </a:xfrm>
          <a:prstGeom prst="rect">
            <a:avLst/>
          </a:prstGeom>
          <a:noFill/>
          <a:ln>
            <a:noFill/>
          </a:ln>
        </p:spPr>
        <p:txBody>
          <a:bodyPr anchorCtr="0" anchor="ctr" bIns="45700" lIns="91425" spcFirstLastPara="1" rIns="91425" wrap="square" tIns="45700">
            <a:noAutofit/>
          </a:bodyPr>
          <a:lstStyle/>
          <a:p>
            <a:pPr indent="0" lvl="0" marL="0" rtl="0" algn="l">
              <a:lnSpc>
                <a:spcPct val="150000"/>
              </a:lnSpc>
              <a:spcBef>
                <a:spcPts val="0"/>
              </a:spcBef>
              <a:spcAft>
                <a:spcPts val="0"/>
              </a:spcAft>
              <a:buClr>
                <a:schemeClr val="dk1"/>
              </a:buClr>
              <a:buSzPts val="1100"/>
              <a:buFont typeface="Arial"/>
              <a:buNone/>
            </a:pPr>
            <a:r>
              <a:rPr lang="en-US"/>
              <a:t>Zein da prozedura?</a:t>
            </a:r>
            <a:endParaRPr/>
          </a:p>
        </p:txBody>
      </p:sp>
      <p:pic>
        <p:nvPicPr>
          <p:cNvPr id="146" name="Google Shape;146;p6"/>
          <p:cNvPicPr preferRelativeResize="0"/>
          <p:nvPr/>
        </p:nvPicPr>
        <p:blipFill rotWithShape="1">
          <a:blip r:embed="rId3">
            <a:alphaModFix/>
          </a:blip>
          <a:srcRect b="0" l="0" r="0" t="0"/>
          <a:stretch/>
        </p:blipFill>
        <p:spPr>
          <a:xfrm>
            <a:off x="2452642" y="1781078"/>
            <a:ext cx="3178800" cy="47526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7"/>
          <p:cNvSpPr txBox="1"/>
          <p:nvPr>
            <p:ph type="title"/>
          </p:nvPr>
        </p:nvSpPr>
        <p:spPr>
          <a:xfrm>
            <a:off x="971550" y="971920"/>
            <a:ext cx="7886700" cy="615600"/>
          </a:xfrm>
          <a:prstGeom prst="rect">
            <a:avLst/>
          </a:prstGeom>
          <a:noFill/>
          <a:ln>
            <a:noFill/>
          </a:ln>
        </p:spPr>
        <p:txBody>
          <a:bodyPr anchorCtr="0" anchor="ctr" bIns="45700" lIns="91425" spcFirstLastPara="1" rIns="91425" wrap="square" tIns="45700">
            <a:noAutofit/>
          </a:bodyPr>
          <a:lstStyle/>
          <a:p>
            <a:pPr indent="0" lvl="0" marL="0" rtl="0" algn="l">
              <a:lnSpc>
                <a:spcPct val="150000"/>
              </a:lnSpc>
              <a:spcBef>
                <a:spcPts val="0"/>
              </a:spcBef>
              <a:spcAft>
                <a:spcPts val="0"/>
              </a:spcAft>
              <a:buClr>
                <a:schemeClr val="dk1"/>
              </a:buClr>
              <a:buSzPts val="1100"/>
              <a:buFont typeface="Arial"/>
              <a:buNone/>
            </a:pPr>
            <a:r>
              <a:rPr lang="en-US"/>
              <a:t>Adin txikikoak</a:t>
            </a:r>
            <a:endParaRPr/>
          </a:p>
        </p:txBody>
      </p:sp>
      <p:sp>
        <p:nvSpPr>
          <p:cNvPr id="152" name="Google Shape;152;p7"/>
          <p:cNvSpPr txBox="1"/>
          <p:nvPr>
            <p:ph idx="1" type="body"/>
          </p:nvPr>
        </p:nvSpPr>
        <p:spPr>
          <a:xfrm>
            <a:off x="1005780" y="1825625"/>
            <a:ext cx="7886700" cy="4351200"/>
          </a:xfrm>
          <a:prstGeom prst="rect">
            <a:avLst/>
          </a:prstGeom>
          <a:noFill/>
          <a:ln>
            <a:noFill/>
          </a:ln>
        </p:spPr>
        <p:txBody>
          <a:bodyPr anchorCtr="0" anchor="t" bIns="91425" lIns="91425" spcFirstLastPara="1" rIns="91425" wrap="square" tIns="91425">
            <a:noAutofit/>
          </a:bodyPr>
          <a:lstStyle/>
          <a:p>
            <a:pPr indent="-38100" lvl="0" marL="171450" rtl="0" algn="l">
              <a:lnSpc>
                <a:spcPct val="90000"/>
              </a:lnSpc>
              <a:spcBef>
                <a:spcPts val="750"/>
              </a:spcBef>
              <a:spcAft>
                <a:spcPts val="0"/>
              </a:spcAft>
              <a:buSzPts val="2100"/>
              <a:buNone/>
            </a:pPr>
            <a:r>
              <a:rPr lang="en-US" u="sng">
                <a:solidFill>
                  <a:schemeClr val="hlink"/>
                </a:solidFill>
                <a:hlinkClick r:id="rId3"/>
              </a:rPr>
              <a:t>Egin klik</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Boticario">
  <a:themeElements>
    <a:clrScheme name="Boticario">
      <a:dk1>
        <a:srgbClr val="000000"/>
      </a:dk1>
      <a:lt1>
        <a:srgbClr val="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ALE-power point">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