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hd3V0GdanZs0eX8PT+2PcH4S5W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Google Shape;88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Google Shape;94;p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Google Shape;99;p2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Google Shape;100;p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1" name="Google Shape;101;p2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Google Shape;105;p2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Google Shape;106;p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0" name="Google Shape;110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Google Shape;113;p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Google Shape;114;p2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Google Shape;117;p2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8" name="Google Shape;118;p2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2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Google Shape;120;p2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1" name="Google Shape;121;p2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Google Shape;124;p2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Google Shape;125;p2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Google Shape;126;p2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9" name="Google Shape;129;p2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Google Shape;130;p2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1" name="Google Shape;131;p2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2" name="Google Shape;132;p2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3" name="Google Shape;133;p2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4" name="Google Shape;134;p2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5" name="Google Shape;135;p2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971550" y="971920"/>
            <a:ext cx="7886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b="0" i="0" sz="33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100578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Google Shape;1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7343" y="5228879"/>
            <a:ext cx="1840800" cy="1316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Google Shape;19;p10"/>
          <p:cNvCxnSpPr/>
          <p:nvPr/>
        </p:nvCxnSpPr>
        <p:spPr>
          <a:xfrm>
            <a:off x="988690" y="1647757"/>
            <a:ext cx="6319500" cy="0"/>
          </a:xfrm>
          <a:prstGeom prst="straightConnector1">
            <a:avLst/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0" name="Google Shape;20;p10"/>
          <p:cNvPicPr preferRelativeResize="0"/>
          <p:nvPr/>
        </p:nvPicPr>
        <p:blipFill rotWithShape="1">
          <a:blip r:embed="rId3">
            <a:alphaModFix/>
          </a:blip>
          <a:srcRect b="15958" l="36529" r="8677" t="6461"/>
          <a:stretch/>
        </p:blipFill>
        <p:spPr>
          <a:xfrm>
            <a:off x="0" y="-27383"/>
            <a:ext cx="251400" cy="691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Google Shape;139;p29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0" name="Google Shape;140;p2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1" name="Google Shape;141;p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2" name="Google Shape;142;p2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Google Shape;145;p3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Google Shape;146;p3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Google Shape;147;p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8" name="Google Shape;148;p3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1" name="Google Shape;151;p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2" name="Google Shape;152;p3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3" name="Google Shape;153;p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4" name="Google Shape;154;p3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11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767676"/>
            </a:gs>
          </a:gsLst>
          <a:lin ang="2700000" scaled="0"/>
        </a:gra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">
            <a:off x="0" y="47827"/>
            <a:ext cx="9143999" cy="681017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"/>
          <p:cNvSpPr txBox="1"/>
          <p:nvPr/>
        </p:nvSpPr>
        <p:spPr>
          <a:xfrm rot="3943614">
            <a:off x="773002" y="2627815"/>
            <a:ext cx="3888234" cy="2209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DELEGATUEN AUKERAKETA</a:t>
            </a:r>
            <a:endParaRPr b="0" i="0" sz="40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4">
            <a:alphaModFix/>
          </a:blip>
          <a:srcRect b="0" l="0" r="0" t="43845"/>
          <a:stretch/>
        </p:blipFill>
        <p:spPr>
          <a:xfrm>
            <a:off x="5724128" y="5589240"/>
            <a:ext cx="2852400" cy="4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"/>
          <p:cNvSpPr txBox="1"/>
          <p:nvPr/>
        </p:nvSpPr>
        <p:spPr>
          <a:xfrm>
            <a:off x="6876256" y="6093296"/>
            <a:ext cx="172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WWW.IARETXABALETA.COM</a:t>
            </a:r>
            <a:endParaRPr b="1" i="0" sz="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3" name="Google Shape;1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93368" y="1772816"/>
            <a:ext cx="3837000" cy="319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Delegatuen funtzioak</a:t>
            </a:r>
            <a:endParaRPr/>
          </a:p>
        </p:txBody>
      </p:sp>
      <p:sp>
        <p:nvSpPr>
          <p:cNvPr id="169" name="Google Shape;169;p2"/>
          <p:cNvSpPr txBox="1"/>
          <p:nvPr>
            <p:ph idx="1" type="body"/>
          </p:nvPr>
        </p:nvSpPr>
        <p:spPr>
          <a:xfrm>
            <a:off x="948476" y="1844824"/>
            <a:ext cx="79098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1.- Taldeko kideen ordezkari izan.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2.- Taldeko arazo edo nahien bozeramaile izan.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3.- Tutorearekin batera taldeko arazoak konpontzen ahalegindu.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4.- Ordezkari bileretan parte hartu.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5.- Gelako arazo eta iradokizunen berri eman.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6.- Gelako kideei bileretan aztertutakoa azaldu.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7.- Ikasleen betebeharrak eta eskubideak defenditu.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8.- Irakasle eta zuzendaritzarekin elkarlanean aritu Institutuko instalazioak, material, arauak eta ordena mantentzeko.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Ordezkariaren profila</a:t>
            </a:r>
            <a:endParaRPr/>
          </a:p>
        </p:txBody>
      </p:sp>
      <p:sp>
        <p:nvSpPr>
          <p:cNvPr id="175" name="Google Shape;175;p3"/>
          <p:cNvSpPr txBox="1"/>
          <p:nvPr>
            <p:ph idx="1" type="body"/>
          </p:nvPr>
        </p:nvSpPr>
        <p:spPr>
          <a:xfrm>
            <a:off x="948476" y="1844824"/>
            <a:ext cx="79098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Pertsona 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arduratsua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eta 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erantzulea.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Talde osoak onartzen duen pertsona.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Pertsona 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tolerantea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baino aldi berean errespetoa jartzen dakiena.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Ekimena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duen pertsona.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Gelako interesak eta nahiak defendatzen dakien pertsona.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mic Sans MS"/>
              <a:buNone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Ordezkarien eskubideak</a:t>
            </a:r>
            <a:endParaRPr/>
          </a:p>
        </p:txBody>
      </p:sp>
      <p:sp>
        <p:nvSpPr>
          <p:cNvPr id="181" name="Google Shape;181;p4"/>
          <p:cNvSpPr txBox="1"/>
          <p:nvPr>
            <p:ph idx="1" type="body"/>
          </p:nvPr>
        </p:nvSpPr>
        <p:spPr>
          <a:xfrm>
            <a:off x="948476" y="1844824"/>
            <a:ext cx="79098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Institutuko aginte organo ezberdinetan hitzegiteko eskubidea, landu behar diren gaiak eskatzen duten neurrian.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Ordezkari bileretan, Gizarte Kontseilua... erabakitako informazioa jasotzeko eskubidea.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Arrazoi justifikatuengatik kargua uzteko eskubidea.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Ordezkarien eskubideak</a:t>
            </a:r>
            <a:endParaRPr/>
          </a:p>
        </p:txBody>
      </p:sp>
      <p:sp>
        <p:nvSpPr>
          <p:cNvPr id="187" name="Google Shape;187;p5"/>
          <p:cNvSpPr txBox="1"/>
          <p:nvPr>
            <p:ph idx="1" type="body"/>
          </p:nvPr>
        </p:nvSpPr>
        <p:spPr>
          <a:xfrm>
            <a:off x="948476" y="1844824"/>
            <a:ext cx="79098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Institutuko aginte organo ezberdinetan hitzegiteko eskubidea, landu behar diren gaiak eskatzen duten neurrian.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Ordezkari bileretan, Eskola Kontseiluetan... erabakitako informazioa jasotzeko eskubidea.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Arrazoi justifikatuengatik kargua uzteko eskubidea.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Hautaketa prozesua</a:t>
            </a:r>
            <a:endParaRPr/>
          </a:p>
        </p:txBody>
      </p:sp>
      <p:sp>
        <p:nvSpPr>
          <p:cNvPr id="193" name="Google Shape;193;p6"/>
          <p:cNvSpPr txBox="1"/>
          <p:nvPr>
            <p:ph idx="1" type="body"/>
          </p:nvPr>
        </p:nvSpPr>
        <p:spPr>
          <a:xfrm>
            <a:off x="948476" y="1844824"/>
            <a:ext cx="7909800" cy="3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Norbait borondatez aurkezten da?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44450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Bat baino gehiago aurkezten badira, beraien artean egingo da bozketa. Boto gehien ateratzen dituena ordezkaria izango da eta bestea ordezkari ordea.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44450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Bakarra blitz bolondres aurkezten dena, taldea bozkatuko du onartzen duen edo ez eta  delegatu ordea aukeratuko da ondoren azaltzen den bezala.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4445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Inor ez bada borondatez aurkezten, gelako guztiak izango dira hautagaiak eta beraz, boto gehien ateratzen dituena ordezkari izendatuko da eta bigarren boto gehien ateratzen dituena berriz ordezkari orde.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4445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Bozketa isilpekoa izango da eta paperen bidez egingo da.  Ikaskide bakoitzak izan bi emango ditu, Tutorearen aurrean.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444500" lvl="0" marL="4572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Bozketa egin ondoren </a:t>
            </a:r>
            <a:r>
              <a:rPr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akta jasoko </a:t>
            </a:r>
            <a:r>
              <a:rPr lang="en-US" sz="1600">
                <a:latin typeface="Arial"/>
                <a:ea typeface="Arial"/>
                <a:cs typeface="Arial"/>
                <a:sym typeface="Arial"/>
              </a:rPr>
              <a:t>da, eta ikasketa buruari emango zaio horren berri.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5900"/>
            <a:ext cx="9144000" cy="641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LE-power poin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