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6858000" cx="9144000"/>
  <p:notesSz cx="6858000" cy="9144000"/>
  <p:embeddedFontLst>
    <p:embeddedFont>
      <p:font typeface="Oswald"/>
      <p:regular r:id="rId14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6" roundtripDataSignature="AMtx7mhd3V0GdanZs0eX8PT+2PcH4S5W3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Oswald-bold.fntdata"/><Relationship Id="rId14" Type="http://schemas.openxmlformats.org/officeDocument/2006/relationships/font" Target="fonts/Oswald-regular.fntdata"/><Relationship Id="rId16" Type="http://customschemas.google.com/relationships/presentationmetadata" Target="meta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7" name="Google Shape;157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6" name="Google Shape;166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2" name="Google Shape;172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8" name="Google Shape;178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4" name="Google Shape;184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0" name="Google Shape;190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6" name="Google Shape;196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4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9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/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0" name="Google Shape;70;p18"/>
          <p:cNvSpPr txBox="1"/>
          <p:nvPr>
            <p:ph idx="1" type="body"/>
          </p:nvPr>
        </p:nvSpPr>
        <p:spPr>
          <a:xfrm rot="5400000">
            <a:off x="2396400" y="57875"/>
            <a:ext cx="43512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61950" lvl="0" marL="457200" marR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8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8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8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/>
          <p:nvPr>
            <p:ph type="title"/>
          </p:nvPr>
        </p:nvSpPr>
        <p:spPr>
          <a:xfrm rot="5400000">
            <a:off x="4623600" y="2285275"/>
            <a:ext cx="58119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Google Shape;76;p19"/>
          <p:cNvSpPr txBox="1"/>
          <p:nvPr>
            <p:ph idx="1" type="body"/>
          </p:nvPr>
        </p:nvSpPr>
        <p:spPr>
          <a:xfrm rot="5400000">
            <a:off x="623025" y="370675"/>
            <a:ext cx="58119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61950" lvl="0" marL="457200" marR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9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19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9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8" name="Google Shape;88;p2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9" name="Google Shape;89;p2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0" name="Google Shape;90;p2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1" name="Google Shape;91;p2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4" name="Google Shape;94;p2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5" name="Google Shape;95;p2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3"/>
          <p:cNvSpPr txBox="1"/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8" name="Google Shape;98;p23"/>
          <p:cNvSpPr txBox="1"/>
          <p:nvPr>
            <p:ph idx="1" type="body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9" name="Google Shape;99;p23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0" name="Google Shape;100;p2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1" name="Google Shape;101;p2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4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4" name="Google Shape;104;p24"/>
          <p:cNvSpPr txBox="1"/>
          <p:nvPr>
            <p:ph idx="1" type="body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5" name="Google Shape;105;p24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6" name="Google Shape;106;p2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7" name="Google Shape;107;p24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5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0" name="Google Shape;110;p25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1" name="Google Shape;111;p25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2" name="Google Shape;112;p25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3" name="Google Shape;113;p2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4" name="Google Shape;114;p2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6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7" name="Google Shape;117;p26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8" name="Google Shape;118;p26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9" name="Google Shape;119;p26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0" name="Google Shape;120;p2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1" name="Google Shape;121;p26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lo el título" type="titleOnly">
  <p:cSld name="TITLE_ONLY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7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4" name="Google Shape;124;p27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5" name="Google Shape;125;p2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6" name="Google Shape;126;p27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9" name="Google Shape;129;p28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b="1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0" name="Google Shape;130;p28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5560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429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30200" lvl="3" marL="1828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30200" lvl="4" marL="22860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302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30200" lvl="6" marL="32004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30200" lvl="7" marL="36576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30200" lvl="8" marL="4114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1" name="Google Shape;131;p28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b="1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2" name="Google Shape;132;p28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5560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429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30200" lvl="3" marL="1828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30200" lvl="4" marL="22860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302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30200" lvl="6" marL="32004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30200" lvl="7" marL="36576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30200" lvl="8" marL="4114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3" name="Google Shape;133;p28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4" name="Google Shape;134;p2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5" name="Google Shape;135;p28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/>
          <p:nvPr>
            <p:ph type="title"/>
          </p:nvPr>
        </p:nvSpPr>
        <p:spPr>
          <a:xfrm>
            <a:off x="971550" y="971920"/>
            <a:ext cx="78867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b="0" i="0" sz="33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7" name="Google Shape;17;p10"/>
          <p:cNvSpPr txBox="1"/>
          <p:nvPr>
            <p:ph idx="1" type="body"/>
          </p:nvPr>
        </p:nvSpPr>
        <p:spPr>
          <a:xfrm>
            <a:off x="100578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61950" lvl="0" marL="457200" marR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342900" lvl="1" marL="9144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323850" lvl="2" marL="13716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314325" lvl="3" marL="18288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314325" lvl="4" marL="22860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14325" lvl="5" marL="27432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18" name="Google Shape;18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017343" y="5228879"/>
            <a:ext cx="1840800" cy="13161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" name="Google Shape;19;p10"/>
          <p:cNvCxnSpPr/>
          <p:nvPr/>
        </p:nvCxnSpPr>
        <p:spPr>
          <a:xfrm>
            <a:off x="988690" y="1647757"/>
            <a:ext cx="6319500" cy="0"/>
          </a:xfrm>
          <a:prstGeom prst="straightConnector1">
            <a:avLst/>
          </a:prstGeom>
          <a:noFill/>
          <a:ln cap="flat" cmpd="sng" w="9525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20" name="Google Shape;20;p10"/>
          <p:cNvPicPr preferRelativeResize="0"/>
          <p:nvPr/>
        </p:nvPicPr>
        <p:blipFill rotWithShape="1">
          <a:blip r:embed="rId3">
            <a:alphaModFix/>
          </a:blip>
          <a:srcRect b="15958" l="36529" r="8677" t="6461"/>
          <a:stretch/>
        </p:blipFill>
        <p:spPr>
          <a:xfrm>
            <a:off x="0" y="-27383"/>
            <a:ext cx="251400" cy="6912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9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8" name="Google Shape;138;p29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55600" lvl="2" marL="1371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42900" lvl="3" marL="1828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42900" lvl="4" marL="22860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42900" lvl="5" marL="27432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42900" lvl="6" marL="32004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42900" lvl="7" marL="3657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42900" lvl="8" marL="4114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9" name="Google Shape;139;p29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55600" lvl="2" marL="1371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42900" lvl="3" marL="1828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42900" lvl="4" marL="22860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42900" lvl="5" marL="27432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42900" lvl="6" marL="32004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42900" lvl="7" marL="3657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42900" lvl="8" marL="4114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0" name="Google Shape;140;p29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1" name="Google Shape;141;p2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2" name="Google Shape;142;p29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0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5" name="Google Shape;145;p30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6" name="Google Shape;146;p30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7" name="Google Shape;147;p3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8" name="Google Shape;148;p30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51" name="Google Shape;151;p31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52" name="Google Shape;152;p3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53" name="Google Shape;153;p3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54" name="Google Shape;154;p3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/>
          <p:nvPr>
            <p:ph type="ctrTitle"/>
          </p:nvPr>
        </p:nvSpPr>
        <p:spPr>
          <a:xfrm>
            <a:off x="1143000" y="1122363"/>
            <a:ext cx="6858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3" name="Google Shape;23;p11"/>
          <p:cNvSpPr txBox="1"/>
          <p:nvPr>
            <p:ph idx="1" type="subTitle"/>
          </p:nvPr>
        </p:nvSpPr>
        <p:spPr>
          <a:xfrm>
            <a:off x="1143000" y="3602038"/>
            <a:ext cx="6858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11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p11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11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/>
          <p:nvPr>
            <p:ph type="title"/>
          </p:nvPr>
        </p:nvSpPr>
        <p:spPr>
          <a:xfrm>
            <a:off x="623888" y="1709739"/>
            <a:ext cx="78867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9" name="Google Shape;29;p12"/>
          <p:cNvSpPr txBox="1"/>
          <p:nvPr>
            <p:ph idx="1" type="body"/>
          </p:nvPr>
        </p:nvSpPr>
        <p:spPr>
          <a:xfrm>
            <a:off x="623888" y="4589464"/>
            <a:ext cx="78867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1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5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b="0" i="0" sz="135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Google Shape;30;p12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Google Shape;31;p12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12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/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5" name="Google Shape;35;p13"/>
          <p:cNvSpPr txBox="1"/>
          <p:nvPr>
            <p:ph idx="1" type="body"/>
          </p:nvPr>
        </p:nvSpPr>
        <p:spPr>
          <a:xfrm>
            <a:off x="6286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61950" lvl="0" marL="457200" marR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13"/>
          <p:cNvSpPr txBox="1"/>
          <p:nvPr>
            <p:ph idx="2" type="body"/>
          </p:nvPr>
        </p:nvSpPr>
        <p:spPr>
          <a:xfrm>
            <a:off x="46291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61950" lvl="0" marL="457200" marR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Google Shape;37;p13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Google Shape;38;p13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13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/>
          <p:nvPr>
            <p:ph type="title"/>
          </p:nvPr>
        </p:nvSpPr>
        <p:spPr>
          <a:xfrm>
            <a:off x="629841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2" name="Google Shape;42;p14"/>
          <p:cNvSpPr txBox="1"/>
          <p:nvPr>
            <p:ph idx="1" type="body"/>
          </p:nvPr>
        </p:nvSpPr>
        <p:spPr>
          <a:xfrm>
            <a:off x="629842" y="1681163"/>
            <a:ext cx="38682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1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14"/>
          <p:cNvSpPr txBox="1"/>
          <p:nvPr>
            <p:ph idx="2" type="body"/>
          </p:nvPr>
        </p:nvSpPr>
        <p:spPr>
          <a:xfrm>
            <a:off x="629842" y="2505075"/>
            <a:ext cx="38682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61950" lvl="0" marL="457200" marR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14"/>
          <p:cNvSpPr txBox="1"/>
          <p:nvPr>
            <p:ph idx="3" type="body"/>
          </p:nvPr>
        </p:nvSpPr>
        <p:spPr>
          <a:xfrm>
            <a:off x="4629150" y="1681163"/>
            <a:ext cx="38874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1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14"/>
          <p:cNvSpPr txBox="1"/>
          <p:nvPr>
            <p:ph idx="4" type="body"/>
          </p:nvPr>
        </p:nvSpPr>
        <p:spPr>
          <a:xfrm>
            <a:off x="4629150" y="2505075"/>
            <a:ext cx="38874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61950" lvl="0" marL="457200" marR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14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14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14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/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1" name="Google Shape;51;p15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15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type="title"/>
          </p:nvPr>
        </p:nvSpPr>
        <p:spPr>
          <a:xfrm>
            <a:off x="629841" y="457200"/>
            <a:ext cx="29493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6" name="Google Shape;56;p16"/>
          <p:cNvSpPr txBox="1"/>
          <p:nvPr>
            <p:ph idx="1" type="body"/>
          </p:nvPr>
        </p:nvSpPr>
        <p:spPr>
          <a:xfrm>
            <a:off x="3887391" y="987426"/>
            <a:ext cx="46293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1950" lvl="1" marL="9144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3850" lvl="3" marL="18288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3850" lvl="4" marL="22860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850" lvl="5" marL="27432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850" lvl="6" marL="32004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850" lvl="7" marL="36576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850" lvl="8" marL="41148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16"/>
          <p:cNvSpPr txBox="1"/>
          <p:nvPr>
            <p:ph idx="2" type="body"/>
          </p:nvPr>
        </p:nvSpPr>
        <p:spPr>
          <a:xfrm>
            <a:off x="629841" y="2057400"/>
            <a:ext cx="29493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16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16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16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/>
          <p:nvPr>
            <p:ph type="title"/>
          </p:nvPr>
        </p:nvSpPr>
        <p:spPr>
          <a:xfrm>
            <a:off x="629841" y="457200"/>
            <a:ext cx="29493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3" name="Google Shape;63;p17"/>
          <p:cNvSpPr/>
          <p:nvPr>
            <p:ph idx="2" type="pic"/>
          </p:nvPr>
        </p:nvSpPr>
        <p:spPr>
          <a:xfrm>
            <a:off x="3887391" y="987426"/>
            <a:ext cx="46293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7"/>
          <p:cNvSpPr txBox="1"/>
          <p:nvPr>
            <p:ph idx="1" type="body"/>
          </p:nvPr>
        </p:nvSpPr>
        <p:spPr>
          <a:xfrm>
            <a:off x="629841" y="2057400"/>
            <a:ext cx="29493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17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7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7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8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8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lt1"/>
            </a:gs>
            <a:gs pos="100000">
              <a:srgbClr val="767676"/>
            </a:gs>
          </a:gsLst>
          <a:lin ang="2700000" scaled="0"/>
        </a:gra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0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2" name="Google Shape;82;p20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3" name="Google Shape;83;p20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4" name="Google Shape;84;p2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5" name="Google Shape;85;p20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Google Shape;15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1">
            <a:off x="0" y="47827"/>
            <a:ext cx="9143999" cy="6810171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1"/>
          <p:cNvSpPr txBox="1"/>
          <p:nvPr/>
        </p:nvSpPr>
        <p:spPr>
          <a:xfrm rot="3943614">
            <a:off x="773002" y="2627815"/>
            <a:ext cx="3888234" cy="22098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mic Sans MS"/>
              <a:buNone/>
            </a:pPr>
            <a:r>
              <a:rPr b="1" i="0" lang="en-US" sz="4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DELEGATUEN AUKERAKETA</a:t>
            </a:r>
            <a:endParaRPr b="0" i="0" sz="4000" u="none" cap="none" strike="noStrik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61" name="Google Shape;161;p1"/>
          <p:cNvPicPr preferRelativeResize="0"/>
          <p:nvPr/>
        </p:nvPicPr>
        <p:blipFill rotWithShape="1">
          <a:blip r:embed="rId4">
            <a:alphaModFix/>
          </a:blip>
          <a:srcRect b="0" l="0" r="0" t="43845"/>
          <a:stretch/>
        </p:blipFill>
        <p:spPr>
          <a:xfrm>
            <a:off x="5724128" y="5589240"/>
            <a:ext cx="2852400" cy="46110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1"/>
          <p:cNvSpPr txBox="1"/>
          <p:nvPr/>
        </p:nvSpPr>
        <p:spPr>
          <a:xfrm>
            <a:off x="6876256" y="6093296"/>
            <a:ext cx="17283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WWW.IARETXABALETA.COM</a:t>
            </a:r>
            <a:endParaRPr b="1" i="0" sz="800" u="none" cap="none" strike="noStrike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163" name="Google Shape;163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693368" y="1772816"/>
            <a:ext cx="3837000" cy="3197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"/>
          <p:cNvSpPr txBox="1"/>
          <p:nvPr>
            <p:ph type="title"/>
          </p:nvPr>
        </p:nvSpPr>
        <p:spPr>
          <a:xfrm>
            <a:off x="923933" y="620688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Delegatuen funtzioak</a:t>
            </a:r>
            <a:endParaRPr/>
          </a:p>
        </p:txBody>
      </p:sp>
      <p:sp>
        <p:nvSpPr>
          <p:cNvPr id="169" name="Google Shape;169;p2"/>
          <p:cNvSpPr txBox="1"/>
          <p:nvPr>
            <p:ph idx="1" type="body"/>
          </p:nvPr>
        </p:nvSpPr>
        <p:spPr>
          <a:xfrm>
            <a:off x="948476" y="1844824"/>
            <a:ext cx="7909800" cy="337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1.- Taldeko kideen ordezkari izan.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2.- Taldeko arazo edo nahien bozeramaile izan.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3.- Tutorearekin batera taldeko arazoak konpontzen ahalegindu.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4.- Ordezkari bileretan parte hartu.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5.- Gelako arazo eta iradokizunen berri eman.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6.- Gelako kideei bileretan aztertutakoa azaldu.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7.- Ikasleen betebeharrak eta eskubideak defenditu.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8.- Irakasle eta zuzendaritzarekin elkarlanean aritu Institutuko instalazioak, material, arauak eta ordena mantentzeko.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"/>
          <p:cNvSpPr txBox="1"/>
          <p:nvPr>
            <p:ph type="title"/>
          </p:nvPr>
        </p:nvSpPr>
        <p:spPr>
          <a:xfrm>
            <a:off x="923933" y="620688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Ordezkariaren profila</a:t>
            </a:r>
            <a:endParaRPr/>
          </a:p>
        </p:txBody>
      </p:sp>
      <p:sp>
        <p:nvSpPr>
          <p:cNvPr id="175" name="Google Shape;175;p3"/>
          <p:cNvSpPr txBox="1"/>
          <p:nvPr>
            <p:ph idx="1" type="body"/>
          </p:nvPr>
        </p:nvSpPr>
        <p:spPr>
          <a:xfrm>
            <a:off x="948476" y="1844824"/>
            <a:ext cx="7909800" cy="337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Pertsona </a:t>
            </a:r>
            <a:r>
              <a:rPr b="1" lang="en-US" sz="1800">
                <a:latin typeface="Arial"/>
                <a:ea typeface="Arial"/>
                <a:cs typeface="Arial"/>
                <a:sym typeface="Arial"/>
              </a:rPr>
              <a:t>arduratsua </a:t>
            </a:r>
            <a:r>
              <a:rPr lang="en-US" sz="1800">
                <a:latin typeface="Arial"/>
                <a:ea typeface="Arial"/>
                <a:cs typeface="Arial"/>
                <a:sym typeface="Arial"/>
              </a:rPr>
              <a:t>eta </a:t>
            </a:r>
            <a:r>
              <a:rPr b="1" lang="en-US" sz="1800">
                <a:latin typeface="Arial"/>
                <a:ea typeface="Arial"/>
                <a:cs typeface="Arial"/>
                <a:sym typeface="Arial"/>
              </a:rPr>
              <a:t>erantzulea.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Talde osoak onartzen duen pertsona.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Pertsona </a:t>
            </a:r>
            <a:r>
              <a:rPr b="1" lang="en-US" sz="1800">
                <a:latin typeface="Arial"/>
                <a:ea typeface="Arial"/>
                <a:cs typeface="Arial"/>
                <a:sym typeface="Arial"/>
              </a:rPr>
              <a:t>tolerantea </a:t>
            </a:r>
            <a:r>
              <a:rPr lang="en-US" sz="1800">
                <a:latin typeface="Arial"/>
                <a:ea typeface="Arial"/>
                <a:cs typeface="Arial"/>
                <a:sym typeface="Arial"/>
              </a:rPr>
              <a:t>baino aldi berean errespetoa jartzen dakiena.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b="1" lang="en-US" sz="1800">
                <a:latin typeface="Arial"/>
                <a:ea typeface="Arial"/>
                <a:cs typeface="Arial"/>
                <a:sym typeface="Arial"/>
              </a:rPr>
              <a:t>Ekimena</a:t>
            </a:r>
            <a:r>
              <a:rPr lang="en-US" sz="1800">
                <a:latin typeface="Arial"/>
                <a:ea typeface="Arial"/>
                <a:cs typeface="Arial"/>
                <a:sym typeface="Arial"/>
              </a:rPr>
              <a:t> duen pertsona.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Gelako interesak eta nahiak defendatzen dakien pertsona.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mic Sans MS"/>
              <a:buNone/>
            </a:pPr>
            <a:r>
              <a:rPr lang="en-US" sz="1800">
                <a:latin typeface="Comic Sans MS"/>
                <a:ea typeface="Comic Sans MS"/>
                <a:cs typeface="Comic Sans MS"/>
                <a:sym typeface="Comic Sans MS"/>
              </a:rPr>
              <a:t> 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"/>
          <p:cNvSpPr txBox="1"/>
          <p:nvPr>
            <p:ph type="title"/>
          </p:nvPr>
        </p:nvSpPr>
        <p:spPr>
          <a:xfrm>
            <a:off x="923933" y="620688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Ordezkarien eskubideak</a:t>
            </a:r>
            <a:endParaRPr/>
          </a:p>
        </p:txBody>
      </p:sp>
      <p:sp>
        <p:nvSpPr>
          <p:cNvPr id="181" name="Google Shape;181;p4"/>
          <p:cNvSpPr txBox="1"/>
          <p:nvPr>
            <p:ph idx="1" type="body"/>
          </p:nvPr>
        </p:nvSpPr>
        <p:spPr>
          <a:xfrm>
            <a:off x="948476" y="1844824"/>
            <a:ext cx="7909800" cy="337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Institutuko aginte organo ezberdinetan hitzegiteko eskubidea, landu behar diren gaiak eskatzen duten neurrian.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Ordezkari bileretan, Gizarte Kontseilua... erabakitako informazioa jasotzeko eskubidea.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Arrazoi justifikatuengatik kargua uzteko eskubidea.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2100"/>
              <a:buNone/>
            </a:pPr>
            <a:r>
              <a:rPr lang="en-US" sz="1800">
                <a:latin typeface="Comic Sans MS"/>
                <a:ea typeface="Comic Sans MS"/>
                <a:cs typeface="Comic Sans MS"/>
                <a:sym typeface="Comic Sans MS"/>
              </a:rPr>
              <a:t> 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5"/>
          <p:cNvSpPr txBox="1"/>
          <p:nvPr>
            <p:ph type="title"/>
          </p:nvPr>
        </p:nvSpPr>
        <p:spPr>
          <a:xfrm>
            <a:off x="923933" y="620688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Ordezkarien eskubideak</a:t>
            </a:r>
            <a:endParaRPr/>
          </a:p>
        </p:txBody>
      </p:sp>
      <p:sp>
        <p:nvSpPr>
          <p:cNvPr id="187" name="Google Shape;187;p5"/>
          <p:cNvSpPr txBox="1"/>
          <p:nvPr>
            <p:ph idx="1" type="body"/>
          </p:nvPr>
        </p:nvSpPr>
        <p:spPr>
          <a:xfrm>
            <a:off x="948476" y="1844824"/>
            <a:ext cx="7909800" cy="337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Institutuko aginte organo ezberdinetan hitzegiteko eskubidea, landu behar diren gaiak eskatzen duten neurrian.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Ordezkari bileretan, Eskola Kontseiluetan... erabakitako informazioa jasotzeko eskubidea.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Arrazoi justifikatuengatik kargua uzteko eskubidea.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2100"/>
              <a:buNone/>
            </a:pPr>
            <a:r>
              <a:rPr lang="en-US" sz="1800">
                <a:latin typeface="Comic Sans MS"/>
                <a:ea typeface="Comic Sans MS"/>
                <a:cs typeface="Comic Sans MS"/>
                <a:sym typeface="Comic Sans MS"/>
              </a:rPr>
              <a:t> 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"/>
          <p:cNvSpPr txBox="1"/>
          <p:nvPr>
            <p:ph type="title"/>
          </p:nvPr>
        </p:nvSpPr>
        <p:spPr>
          <a:xfrm>
            <a:off x="923933" y="620688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Hautaketa prozesua</a:t>
            </a:r>
            <a:endParaRPr/>
          </a:p>
        </p:txBody>
      </p:sp>
      <p:sp>
        <p:nvSpPr>
          <p:cNvPr id="193" name="Google Shape;193;p6"/>
          <p:cNvSpPr txBox="1"/>
          <p:nvPr>
            <p:ph idx="1" type="body"/>
          </p:nvPr>
        </p:nvSpPr>
        <p:spPr>
          <a:xfrm>
            <a:off x="948476" y="1844824"/>
            <a:ext cx="7909800" cy="337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44500" lvl="0" marL="45720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AutoNum type="arabicPeriod"/>
            </a:pPr>
            <a:r>
              <a:rPr lang="en-US" sz="1600">
                <a:latin typeface="Arial"/>
                <a:ea typeface="Arial"/>
                <a:cs typeface="Arial"/>
                <a:sym typeface="Arial"/>
              </a:rPr>
              <a:t>Norbait borondatez aurkezten da?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444500" lvl="1" marL="91440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</a:pPr>
            <a:r>
              <a:rPr lang="en-US" sz="1400">
                <a:latin typeface="Arial"/>
                <a:ea typeface="Arial"/>
                <a:cs typeface="Arial"/>
                <a:sym typeface="Arial"/>
              </a:rPr>
              <a:t>Bat baino gehiago aurkezten badira, beraien artean egingo da bozketa. Boto gehien ateratzen dituena ordezkaria izango da eta bestea ordezkari ordea.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-444500" lvl="1" marL="91440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</a:pPr>
            <a:r>
              <a:rPr lang="en-US" sz="1400">
                <a:latin typeface="Arial"/>
                <a:ea typeface="Arial"/>
                <a:cs typeface="Arial"/>
                <a:sym typeface="Arial"/>
              </a:rPr>
              <a:t>Bakarra blitz bolondres aurkezten dena, taldea bozkatuko du onartzen duen edo ez eta  delegatu ordea aukeratuko da ondoren azaltzen den bezala.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-444500" lvl="0" marL="45720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AutoNum type="arabicPeriod"/>
            </a:pPr>
            <a:r>
              <a:rPr lang="en-US" sz="1600">
                <a:latin typeface="Arial"/>
                <a:ea typeface="Arial"/>
                <a:cs typeface="Arial"/>
                <a:sym typeface="Arial"/>
              </a:rPr>
              <a:t>Inor ez bada borondatez aurkezten, gelako guztiak izango dira hautagaiak eta beraz, boto gehien ateratzen dituena ordezkari izendatuko da eta bigarren boto gehien ateratzen dituena berriz ordezkari orde.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444500" lvl="0" marL="45720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AutoNum type="arabicPeriod"/>
            </a:pPr>
            <a:r>
              <a:rPr lang="en-US" sz="1600">
                <a:latin typeface="Arial"/>
                <a:ea typeface="Arial"/>
                <a:cs typeface="Arial"/>
                <a:sym typeface="Arial"/>
              </a:rPr>
              <a:t>Bozketa isilpekoa izango da eta paperen bidez egingo da.  Ikaskide bakoitzak izan bi emango ditu, Tutorearen aurrean.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444500" lvl="0" marL="45720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AutoNum type="arabicPeriod"/>
            </a:pPr>
            <a:r>
              <a:rPr lang="en-US" sz="1600">
                <a:latin typeface="Arial"/>
                <a:ea typeface="Arial"/>
                <a:cs typeface="Arial"/>
                <a:sym typeface="Arial"/>
              </a:rPr>
              <a:t>Bozketa egin ondoren </a:t>
            </a:r>
            <a:r>
              <a:rPr lang="en-US" sz="16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akta jasoko </a:t>
            </a:r>
            <a:r>
              <a:rPr lang="en-US" sz="1600">
                <a:latin typeface="Arial"/>
                <a:ea typeface="Arial"/>
                <a:cs typeface="Arial"/>
                <a:sym typeface="Arial"/>
              </a:rPr>
              <a:t>da, eta ikasketa buruari emango zaio horren berri.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" name="Google Shape;198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15900"/>
            <a:ext cx="9144000" cy="6411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ALE-power point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