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h3ylt4MXRyN2EmNbs5bvGsL6w3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354c027a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g1e354c027a3_0_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794528f3a_1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794528f3a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30794528f3a_1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0794528f3a_1_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0794528f3a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30794528f3a_1_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0794528f3a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0794528f3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30794528f3a_0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794528f3a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794528f3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30794528f3a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indent="-314325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indent="-314325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2" name="Google Shape;2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17343" y="5228879"/>
            <a:ext cx="1840907" cy="13161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Google Shape;23;p6"/>
          <p:cNvCxnSpPr/>
          <p:nvPr/>
        </p:nvCxnSpPr>
        <p:spPr>
          <a:xfrm>
            <a:off x="988690" y="1647757"/>
            <a:ext cx="6319614" cy="0"/>
          </a:xfrm>
          <a:prstGeom prst="straightConnector1">
            <a:avLst/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4" name="Google Shape;24;p6"/>
          <p:cNvPicPr preferRelativeResize="0"/>
          <p:nvPr/>
        </p:nvPicPr>
        <p:blipFill rotWithShape="1">
          <a:blip r:embed="rId3">
            <a:alphaModFix/>
          </a:blip>
          <a:srcRect b="15955" l="36528" r="8681" t="6465"/>
          <a:stretch/>
        </p:blipFill>
        <p:spPr>
          <a:xfrm>
            <a:off x="0" y="-27383"/>
            <a:ext cx="251520" cy="6912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8" name="Google Shape;28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9" name="Google Shape;49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03200"/>
            <a:ext cx="9144000" cy="644152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85500" y="720600"/>
            <a:ext cx="8460300" cy="27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Magnetismoa eta erreleak</a:t>
            </a:r>
            <a:r>
              <a:rPr b="0" i="0" lang="en-US" sz="39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39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9698" y="1992349"/>
            <a:ext cx="4846925" cy="314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e354c027a3_0_34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Magnetismoare kontzeptu orokorrak</a:t>
            </a:r>
            <a:endParaRPr sz="16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g1e354c027a3_0_34"/>
          <p:cNvSpPr txBox="1"/>
          <p:nvPr/>
        </p:nvSpPr>
        <p:spPr>
          <a:xfrm>
            <a:off x="380300" y="1808575"/>
            <a:ext cx="3575400" cy="13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Zer da magnetismoa</a:t>
            </a: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g1e354c027a3_0_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25" y="2476598"/>
            <a:ext cx="3863900" cy="36683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1e354c027a3_0_34"/>
          <p:cNvSpPr txBox="1"/>
          <p:nvPr/>
        </p:nvSpPr>
        <p:spPr>
          <a:xfrm>
            <a:off x="4342675" y="2377725"/>
            <a:ext cx="45429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Iman bateko ipar eta hego poloen artean eremu magnetiko bat sortzen da.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Materialaren menpe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-"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Imanaren tamainaren menpe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g30794528f3a_1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350" y="2016170"/>
            <a:ext cx="5010150" cy="3971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Google Shape;105;g30794528f3a_1_2"/>
          <p:cNvCxnSpPr/>
          <p:nvPr/>
        </p:nvCxnSpPr>
        <p:spPr>
          <a:xfrm>
            <a:off x="3642075" y="4071475"/>
            <a:ext cx="796200" cy="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06" name="Google Shape;106;g30794528f3a_1_2"/>
          <p:cNvSpPr txBox="1"/>
          <p:nvPr/>
        </p:nvSpPr>
        <p:spPr>
          <a:xfrm>
            <a:off x="4032075" y="3518925"/>
            <a:ext cx="4062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30794528f3a_1_2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n-US"/>
              <a:t>Magnetismoare kontzeptu orokorrak</a:t>
            </a:r>
            <a:endParaRPr sz="16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g30794528f3a_1_2"/>
          <p:cNvSpPr txBox="1"/>
          <p:nvPr/>
        </p:nvSpPr>
        <p:spPr>
          <a:xfrm>
            <a:off x="4438275" y="1775095"/>
            <a:ext cx="45429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Eremu magnetiko batetara material magnetiko bat gerturatzean erakarpen indar bat sortzen da.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794528f3a_1_13"/>
          <p:cNvSpPr txBox="1"/>
          <p:nvPr>
            <p:ph type="title"/>
          </p:nvPr>
        </p:nvSpPr>
        <p:spPr>
          <a:xfrm>
            <a:off x="971550" y="971920"/>
            <a:ext cx="7886700" cy="61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Elektromagnetismoa</a:t>
            </a:r>
            <a:endParaRPr/>
          </a:p>
        </p:txBody>
      </p:sp>
      <p:pic>
        <p:nvPicPr>
          <p:cNvPr id="115" name="Google Shape;115;g30794528f3a_1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175" y="1823859"/>
            <a:ext cx="5556100" cy="3437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30794528f3a_1_13"/>
          <p:cNvSpPr txBox="1"/>
          <p:nvPr/>
        </p:nvSpPr>
        <p:spPr>
          <a:xfrm>
            <a:off x="1269300" y="5187845"/>
            <a:ext cx="45429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Espira batetatik korrontea pasatzean eremu magnetiko bat sortzen da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0794528f3a_0_2"/>
          <p:cNvSpPr txBox="1"/>
          <p:nvPr>
            <p:ph type="title"/>
          </p:nvPr>
        </p:nvSpPr>
        <p:spPr>
          <a:xfrm>
            <a:off x="971550" y="971920"/>
            <a:ext cx="7886700" cy="61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Errelea</a:t>
            </a:r>
            <a:endParaRPr/>
          </a:p>
        </p:txBody>
      </p:sp>
      <p:pic>
        <p:nvPicPr>
          <p:cNvPr id="123" name="Google Shape;123;g30794528f3a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650" y="1760820"/>
            <a:ext cx="3345522" cy="4965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30794528f3a_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2750" y="2092250"/>
            <a:ext cx="2660325" cy="468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30794528f3a_0_2"/>
          <p:cNvSpPr txBox="1"/>
          <p:nvPr/>
        </p:nvSpPr>
        <p:spPr>
          <a:xfrm>
            <a:off x="5781200" y="2174500"/>
            <a:ext cx="3136200" cy="13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Bobina elikatzean nukleoa imantatzen da eta palanka erakarriz kontaktua isten du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794528f3a_0_14"/>
          <p:cNvSpPr txBox="1"/>
          <p:nvPr>
            <p:ph type="title"/>
          </p:nvPr>
        </p:nvSpPr>
        <p:spPr>
          <a:xfrm>
            <a:off x="971550" y="971920"/>
            <a:ext cx="7886700" cy="61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Errelea</a:t>
            </a:r>
            <a:endParaRPr/>
          </a:p>
        </p:txBody>
      </p:sp>
      <p:pic>
        <p:nvPicPr>
          <p:cNvPr id="132" name="Google Shape;132;g30794528f3a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9625" y="1781745"/>
            <a:ext cx="5810250" cy="481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LE-power poin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2017-09-05T07:22:45Z</dcterms:created>
  <dc:creator>ir013255bw</dc:creator>
</cp:coreProperties>
</file>