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F06CD45-8A27-4168-BE07-AD74C71967F5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64DEB98-D43B-41E1-95E8-45751173D6E9}" type="slidenum">
              <a:rPr b="0" lang="en-U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D72ED26-ECED-4303-B229-F533C1FE0215}" type="slidenum">
              <a:rPr b="0" lang="en-U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53DC376-FCD7-41BB-A1D4-BD54A797A206}" type="slidenum">
              <a:rPr b="0" lang="en-US" sz="1000" spc="-1" strike="noStrike">
                <a:solidFill>
                  <a:srgbClr val="666666"/>
                </a:solidFill>
                <a:latin typeface="Roboto"/>
                <a:ea typeface="Roboto"/>
              </a:rPr>
              <a:t>4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71640" y="972000"/>
            <a:ext cx="7886520" cy="61524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00584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3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3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3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3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3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3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3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Google Shape;67;p13" descr=""/>
          <p:cNvPicPr/>
          <p:nvPr/>
        </p:nvPicPr>
        <p:blipFill>
          <a:blip r:embed="rId2"/>
          <a:stretch/>
        </p:blipFill>
        <p:spPr>
          <a:xfrm>
            <a:off x="7017480" y="5229000"/>
            <a:ext cx="1840680" cy="1315800"/>
          </a:xfrm>
          <a:prstGeom prst="rect">
            <a:avLst/>
          </a:prstGeom>
          <a:ln>
            <a:noFill/>
          </a:ln>
        </p:spPr>
      </p:pic>
      <p:sp>
        <p:nvSpPr>
          <p:cNvPr id="42" name="CustomShape 3"/>
          <p:cNvSpPr/>
          <p:nvPr/>
        </p:nvSpPr>
        <p:spPr>
          <a:xfrm>
            <a:off x="988560" y="1647720"/>
            <a:ext cx="6319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3" name="Google Shape;69;p13" descr=""/>
          <p:cNvPicPr/>
          <p:nvPr/>
        </p:nvPicPr>
        <p:blipFill>
          <a:blip r:embed="rId3"/>
          <a:srcRect l="36535" t="6459" r="8661" b="15957"/>
          <a:stretch/>
        </p:blipFill>
        <p:spPr>
          <a:xfrm>
            <a:off x="0" y="-27360"/>
            <a:ext cx="251280" cy="6912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74;p14" descr=""/>
          <p:cNvPicPr/>
          <p:nvPr/>
        </p:nvPicPr>
        <p:blipFill>
          <a:blip r:embed="rId1"/>
          <a:stretch/>
        </p:blipFill>
        <p:spPr>
          <a:xfrm>
            <a:off x="0" y="203040"/>
            <a:ext cx="9143640" cy="64411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899640" y="1989000"/>
            <a:ext cx="3888000" cy="31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300" spc="-1" strike="noStrike">
                <a:solidFill>
                  <a:srgbClr val="0d0d0d"/>
                </a:solidFill>
                <a:latin typeface="Arial"/>
                <a:ea typeface="Arial"/>
              </a:rPr>
              <a:t>Sentsore induktiboen konprobaketa</a:t>
            </a:r>
            <a:endParaRPr b="0" lang="es-ES" sz="4300" spc="-1" strike="noStrike">
              <a:latin typeface="Arial"/>
            </a:endParaRPr>
          </a:p>
        </p:txBody>
      </p:sp>
      <p:pic>
        <p:nvPicPr>
          <p:cNvPr id="88" name="Google Shape;76;p14" descr=""/>
          <p:cNvPicPr/>
          <p:nvPr/>
        </p:nvPicPr>
        <p:blipFill>
          <a:blip r:embed="rId2"/>
          <a:srcRect l="0" t="43816" r="0" b="0"/>
          <a:stretch/>
        </p:blipFill>
        <p:spPr>
          <a:xfrm>
            <a:off x="5724000" y="5589360"/>
            <a:ext cx="2852280" cy="46080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6876360" y="6093360"/>
            <a:ext cx="1728000" cy="2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800" spc="-1" strike="noStrike">
                <a:solidFill>
                  <a:srgbClr val="ffffff"/>
                </a:solidFill>
                <a:latin typeface="Oswald"/>
                <a:ea typeface="Oswald"/>
              </a:rPr>
              <a:t>WWW.IARETXABALETA.COM</a:t>
            </a:r>
            <a:endParaRPr b="0" lang="es-ES" sz="800" spc="-1" strike="noStrike">
              <a:latin typeface="Arial"/>
            </a:endParaRPr>
          </a:p>
        </p:txBody>
      </p:sp>
      <p:pic>
        <p:nvPicPr>
          <p:cNvPr id="90" name="Google Shape;78;p14" descr=""/>
          <p:cNvPicPr/>
          <p:nvPr/>
        </p:nvPicPr>
        <p:blipFill>
          <a:blip r:embed="rId3"/>
          <a:stretch/>
        </p:blipFill>
        <p:spPr>
          <a:xfrm>
            <a:off x="4693320" y="1772640"/>
            <a:ext cx="3836520" cy="319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923760" y="62064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2f4a"/>
                </a:solidFill>
                <a:latin typeface="Verdana"/>
                <a:ea typeface="Verdana"/>
              </a:rPr>
              <a:t>Sentsore induktiboa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948600" y="1845000"/>
            <a:ext cx="8229240" cy="347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buClr>
                <a:srgbClr val="31394d"/>
              </a:buClr>
              <a:buFont typeface="Roboto"/>
              <a:buChar char="●"/>
            </a:pPr>
            <a:r>
              <a:rPr b="0" lang="en-US" sz="1300" spc="-1" strike="noStrike">
                <a:solidFill>
                  <a:srgbClr val="666666"/>
                </a:solidFill>
                <a:latin typeface="Verdana"/>
                <a:ea typeface="Verdana"/>
              </a:rPr>
              <a:t>IZENBURUA</a:t>
            </a:r>
            <a:endParaRPr b="0" lang="es-ES" sz="13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000">
              <a:lnSpc>
                <a:spcPct val="90000"/>
              </a:lnSpc>
              <a:spcBef>
                <a:spcPts val="374"/>
              </a:spcBef>
              <a:buClr>
                <a:srgbClr val="31394d"/>
              </a:buClr>
              <a:buFont typeface="Courier New"/>
              <a:buChar char="o"/>
            </a:pPr>
            <a:r>
              <a:rPr b="0" lang="en-US" sz="1100" spc="-1" strike="noStrike">
                <a:solidFill>
                  <a:srgbClr val="666666"/>
                </a:solidFill>
                <a:latin typeface="Verdana"/>
                <a:ea typeface="Verdana"/>
              </a:rPr>
              <a:t>Azpiatala</a:t>
            </a:r>
            <a:endParaRPr b="0" lang="es-ES" sz="11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000">
              <a:lnSpc>
                <a:spcPct val="90000"/>
              </a:lnSpc>
              <a:spcBef>
                <a:spcPts val="374"/>
              </a:spcBef>
              <a:buClr>
                <a:srgbClr val="31394d"/>
              </a:buClr>
              <a:buFont typeface="Courier New"/>
              <a:buChar char="o"/>
            </a:pPr>
            <a:r>
              <a:rPr b="0" lang="en-US" sz="1100" spc="-1" strike="noStrike">
                <a:solidFill>
                  <a:srgbClr val="666666"/>
                </a:solidFill>
                <a:latin typeface="Verdana"/>
                <a:ea typeface="Verdana"/>
              </a:rPr>
              <a:t>Azpiatala</a:t>
            </a:r>
            <a:endParaRPr b="0" lang="es-ES" sz="11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90000"/>
              </a:lnSpc>
              <a:spcBef>
                <a:spcPts val="374"/>
              </a:spcBef>
              <a:tabLst>
                <a:tab algn="l" pos="0"/>
              </a:tabLst>
            </a:pPr>
            <a:endParaRPr b="0" lang="es-ES" sz="11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90000"/>
              </a:lnSpc>
              <a:spcBef>
                <a:spcPts val="374"/>
              </a:spcBef>
              <a:tabLst>
                <a:tab algn="l" pos="0"/>
              </a:tabLst>
            </a:pPr>
            <a:endParaRPr b="0" lang="es-E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spcAft>
                <a:spcPts val="1599"/>
              </a:spcAft>
              <a:tabLst>
                <a:tab algn="l" pos="0"/>
              </a:tabLst>
            </a:pPr>
            <a:endParaRPr b="0" lang="es-E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Google Shape;85;p15" descr=""/>
          <p:cNvPicPr/>
          <p:nvPr/>
        </p:nvPicPr>
        <p:blipFill>
          <a:blip r:embed="rId1"/>
          <a:stretch/>
        </p:blipFill>
        <p:spPr>
          <a:xfrm>
            <a:off x="486720" y="1845000"/>
            <a:ext cx="6705720" cy="439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247120" y="972000"/>
            <a:ext cx="517104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2953800" y="1825560"/>
            <a:ext cx="4561200" cy="2615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Google Shape;92;p16" descr=""/>
          <p:cNvPicPr/>
          <p:nvPr/>
        </p:nvPicPr>
        <p:blipFill>
          <a:blip r:embed="rId1"/>
          <a:stretch/>
        </p:blipFill>
        <p:spPr>
          <a:xfrm>
            <a:off x="946080" y="799920"/>
            <a:ext cx="711648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971640" y="68076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s-ES" sz="2200" spc="-1" strike="noStrike">
                <a:solidFill>
                  <a:srgbClr val="000000"/>
                </a:solidFill>
                <a:latin typeface="Arial"/>
              </a:rPr>
              <a:t>Bujea ABS sentsoreandako koronarekin</a:t>
            </a:r>
            <a:endParaRPr b="1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 rot="14400">
            <a:off x="1132920" y="1738440"/>
            <a:ext cx="5073840" cy="507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971640" y="647640"/>
            <a:ext cx="7886520" cy="1294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800" spc="-1" strike="noStrike">
                <a:solidFill>
                  <a:srgbClr val="000000"/>
                </a:solidFill>
                <a:latin typeface="Arial"/>
                <a:ea typeface="Arial"/>
              </a:rPr>
              <a:t>Sentsore induktiboen konprobazioa</a:t>
            </a:r>
            <a:endParaRPr b="0" lang="es-ES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00584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Polimetroarekin: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2050" spc="-1" strike="noStrike">
                <a:solidFill>
                  <a:srgbClr val="aa2b1e"/>
                </a:solidFill>
                <a:latin typeface="Arial"/>
                <a:ea typeface="Arial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- Ohm-metroa: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300tik 1200 Ohmniotara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  <a:p>
            <a:pPr marL="171360" indent="-37800">
              <a:lnSpc>
                <a:spcPct val="90000"/>
              </a:lnSpc>
              <a:spcAft>
                <a:spcPts val="1599"/>
              </a:spcAft>
              <a:tabLst>
                <a:tab algn="l" pos="0"/>
              </a:tabLst>
            </a:pP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971640" y="97200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2f4a"/>
                </a:solidFill>
                <a:latin typeface="Verdana"/>
                <a:ea typeface="Verdana"/>
              </a:rPr>
              <a:t>Ohmetroa autatzea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087640" y="2512080"/>
            <a:ext cx="3492360" cy="3013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106;p18" descr=""/>
          <p:cNvPicPr/>
          <p:nvPr/>
        </p:nvPicPr>
        <p:blipFill>
          <a:blip r:embed="rId1"/>
          <a:stretch/>
        </p:blipFill>
        <p:spPr>
          <a:xfrm>
            <a:off x="1481760" y="1825560"/>
            <a:ext cx="489096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971640" y="972000"/>
            <a:ext cx="7886520" cy="615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2f4a"/>
                </a:solidFill>
                <a:latin typeface="Verdana"/>
                <a:ea typeface="Verdana"/>
              </a:rPr>
              <a:t>Osziloskopioan irakurketa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00584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Google Shape;114;p19" descr=""/>
          <p:cNvPicPr/>
          <p:nvPr/>
        </p:nvPicPr>
        <p:blipFill>
          <a:blip r:embed="rId1"/>
          <a:stretch/>
        </p:blipFill>
        <p:spPr>
          <a:xfrm>
            <a:off x="324000" y="1825560"/>
            <a:ext cx="8568360" cy="475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19;p20" descr=""/>
          <p:cNvPicPr/>
          <p:nvPr/>
        </p:nvPicPr>
        <p:blipFill>
          <a:blip r:embed="rId1"/>
          <a:stretch/>
        </p:blipFill>
        <p:spPr>
          <a:xfrm>
            <a:off x="0" y="216000"/>
            <a:ext cx="9143640" cy="641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2020-10-15T22:09:52Z</dcterms:modified>
  <cp:revision>1</cp:revision>
  <dc:subject/>
  <dc:title/>
</cp:coreProperties>
</file>