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i9uo9AK6z4P1FkH3ik+xdaJJwP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1DCAA62-C404-4037-A097-9E373772E90C}">
  <a:tblStyle styleId="{41DCAA62-C404-4037-A097-9E373772E90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  <a:defRPr b="0" i="0"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100578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2pPr>
            <a:lvl3pPr indent="-3238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3pPr>
            <a:lvl4pPr indent="-314325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4pPr>
            <a:lvl5pPr indent="-314325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b="0" i="0"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2" name="Google Shape;2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17343" y="5228879"/>
            <a:ext cx="1840907" cy="13161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" name="Google Shape;23;p12"/>
          <p:cNvCxnSpPr/>
          <p:nvPr/>
        </p:nvCxnSpPr>
        <p:spPr>
          <a:xfrm>
            <a:off x="988690" y="1647757"/>
            <a:ext cx="6319614" cy="0"/>
          </a:xfrm>
          <a:prstGeom prst="straightConnector1">
            <a:avLst/>
          </a:prstGeom>
          <a:noFill/>
          <a:ln cap="flat" cmpd="sng" w="952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4" name="Google Shape;24;p12"/>
          <p:cNvPicPr preferRelativeResize="0"/>
          <p:nvPr/>
        </p:nvPicPr>
        <p:blipFill rotWithShape="1">
          <a:blip r:embed="rId3">
            <a:alphaModFix/>
          </a:blip>
          <a:srcRect b="15955" l="36528" r="8681" t="6465"/>
          <a:stretch/>
        </p:blipFill>
        <p:spPr>
          <a:xfrm>
            <a:off x="0" y="-27383"/>
            <a:ext cx="251520" cy="6912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8" name="Google Shape;28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7" name="Google Shape;47;p1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9" name="Google Shape;49;p1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03200"/>
            <a:ext cx="9144000" cy="6441522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611560" y="1988840"/>
            <a:ext cx="417646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4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ANULAZIO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UKO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43843"/>
          <a:stretch/>
        </p:blipFill>
        <p:spPr>
          <a:xfrm>
            <a:off x="5724128" y="5589240"/>
            <a:ext cx="2852534" cy="46114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6876256" y="6093296"/>
            <a:ext cx="1728192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WWW.IARETXABALETA.COM</a:t>
            </a:r>
            <a:endParaRPr b="1" sz="8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93368" y="1772816"/>
            <a:ext cx="3836937" cy="3197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title"/>
          </p:nvPr>
        </p:nvSpPr>
        <p:spPr>
          <a:xfrm>
            <a:off x="923933" y="620688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s-ES">
                <a:latin typeface="Verdana"/>
                <a:ea typeface="Verdana"/>
                <a:cs typeface="Verdana"/>
                <a:sym typeface="Verdana"/>
              </a:rPr>
              <a:t>MATRIKULA ANULAZIOA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600" y="1700808"/>
            <a:ext cx="5400600" cy="508810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6804248" y="2636912"/>
            <a:ext cx="2160300" cy="864000"/>
          </a:xfrm>
          <a:prstGeom prst="wedgeEllipseCallout">
            <a:avLst>
              <a:gd fmla="val -86487" name="adj1"/>
              <a:gd fmla="val 46425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Non? Ikastetxeko idazkaritzan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6528400" y="3660700"/>
            <a:ext cx="2712000" cy="990600"/>
          </a:xfrm>
          <a:prstGeom prst="wedgeEllipseCallout">
            <a:avLst>
              <a:gd fmla="val -155691" name="adj1"/>
              <a:gd fmla="val 10263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Noiz? Ikastetxeko idazkaritza zabalik dago abenduaren 23 arte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s-ES"/>
              <a:t>MODULUARI UKO</a:t>
            </a:r>
            <a:endParaRPr/>
          </a:p>
        </p:txBody>
      </p:sp>
      <p:pic>
        <p:nvPicPr>
          <p:cNvPr id="106" name="Google Shape;10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584" y="1772816"/>
            <a:ext cx="6552728" cy="2125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7612" y="3979912"/>
            <a:ext cx="63627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/>
          <p:nvPr/>
        </p:nvSpPr>
        <p:spPr>
          <a:xfrm>
            <a:off x="6623433" y="3940604"/>
            <a:ext cx="2160300" cy="864000"/>
          </a:xfrm>
          <a:prstGeom prst="wedgeEllipseCallout">
            <a:avLst>
              <a:gd fmla="val -179749" name="adj1"/>
              <a:gd fmla="val -192738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Non? Ikastetxeko idazkaritzan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1017612" y="4509120"/>
            <a:ext cx="6506716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EBALUAZIOA SAIOEN DATA 21-22: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AZKEN OHIKOA: otsailak 23a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AZKEN OHIKOA: ekainaren 4a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1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OHARRA: DUALEKOEN KASUAN DEIALDI BAKARRA DUTE EKAINEAN, BERAZ UKO DEIALDI HORI EGINGO LIOKETE</a:t>
            </a:r>
            <a:endParaRPr b="1" sz="1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s-ES"/>
              <a:t>DEIALDIAK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100578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s-ES"/>
              <a:t>Modulu bat gainditzeko ikasleak 4 aukera ditu. LPa modulua salbuespena da. Hori gainditzeko 2  aukera bakarrik ditu. 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s-ES"/>
              <a:t>Modulu bat gehienez bi aldiz egin ahal da klaseetara  joanez.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s-ES"/>
              <a:t>4 deialdiak agortu ondoren modulua gainditzeko aukera bakarra LIBRETIK egitea da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s-ES"/>
              <a:t>Errepikatuko da gainditu gabe dituen moduluekin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ES" sz="1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OHARRA: DUALEKOEN KASUAN DEIALDI BAKARRA DUTE EKAINEAN, BERAZ UKO DEIALDI HORI EGINGO LIOKETE</a:t>
            </a:r>
            <a:endParaRPr b="1" sz="1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s-ES"/>
              <a:t>BALIOZKOTZEA</a:t>
            </a:r>
            <a:endParaRPr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100578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s-ES"/>
              <a:t>IRAILAREN 30-A BAINO LEHEN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 sz="2400">
                <a:latin typeface="Verdana"/>
                <a:ea typeface="Verdana"/>
                <a:cs typeface="Verdana"/>
                <a:sym typeface="Verdana"/>
              </a:rPr>
              <a:t>Eskaera hori ziurtatzen duten agiriak aurkeztu beharko ditu eskatzaileak.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s-ES"/>
              <a:t>Eskaera zuzendariari luzatuko zaio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ES" sz="1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OHARRA: DUALEKOEN KASUAN LP -AK BALIOZKOTUAK DITUZTE</a:t>
            </a:r>
            <a:endParaRPr b="1" sz="1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3635896" y="3789040"/>
            <a:ext cx="2592288" cy="557146"/>
          </a:xfrm>
          <a:prstGeom prst="wedgeEllipseCallout">
            <a:avLst>
              <a:gd fmla="val -61840" name="adj1"/>
              <a:gd fmla="val -129112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Non? Ikastetxeko idazkaritzan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s-ES"/>
              <a:t>SALBUESPENA (LP)</a:t>
            </a:r>
            <a:endParaRPr/>
          </a:p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100578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s-ES"/>
              <a:t>Lantokiko prestakuntzako aldiari hasiera eman baino 7 egun lehenago deklaratu beharko da.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s-ES"/>
              <a:t>Baldintzak: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Char char="-"/>
            </a:pPr>
            <a:r>
              <a:rPr lang="es-ES"/>
              <a:t>1 urte minimo lanean.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s-ES"/>
              <a:t>Eskaera zuzendariari luzatuko zaio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None/>
            </a:pPr>
            <a:r>
              <a:t/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ES" sz="1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OHARRA: DUALEKOEN KASUAN LP -AK BALIOZKOTUAK DITUZTE</a:t>
            </a:r>
            <a:endParaRPr/>
          </a:p>
        </p:txBody>
      </p:sp>
      <p:sp>
        <p:nvSpPr>
          <p:cNvPr id="129" name="Google Shape;129;p6"/>
          <p:cNvSpPr/>
          <p:nvPr/>
        </p:nvSpPr>
        <p:spPr>
          <a:xfrm>
            <a:off x="3419872" y="4518579"/>
            <a:ext cx="2592288" cy="557146"/>
          </a:xfrm>
          <a:prstGeom prst="wedgeEllipseCallout">
            <a:avLst>
              <a:gd fmla="val -61840" name="adj1"/>
              <a:gd fmla="val -129112" name="adj2"/>
            </a:avLst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Non? Ikastetxeko idazkaritzan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s-ES"/>
              <a:t>PROMOZIOA</a:t>
            </a:r>
            <a:endParaRPr/>
          </a:p>
        </p:txBody>
      </p:sp>
      <p:graphicFrame>
        <p:nvGraphicFramePr>
          <p:cNvPr id="135" name="Google Shape;135;p7"/>
          <p:cNvGraphicFramePr/>
          <p:nvPr/>
        </p:nvGraphicFramePr>
        <p:xfrm>
          <a:off x="1006475" y="18256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{41DCAA62-C404-4037-A097-9E373772E90C}</a:tableStyleId>
              </a:tblPr>
              <a:tblGrid>
                <a:gridCol w="3943350"/>
                <a:gridCol w="39433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 MAILA ☞ 2 MAILA</a:t>
                      </a:r>
                      <a:endParaRPr sz="18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 MAILA ☞LP</a:t>
                      </a:r>
                      <a:endParaRPr sz="18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ES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Modulu guztiak gaindituta izatea.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ES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Modulu bat gainditu gabe , bere iraupena ez bada 300 ordu baino gehiagokoa.</a:t>
                      </a:r>
                      <a:endParaRPr/>
                    </a:p>
                    <a:p>
                      <a:pPr indent="-4572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ES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Bi modulu gainditu gabe, beraien iraupenen batura ez bada 300 ordu baino gehiagokoa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AutoNum type="arabicPeriod"/>
                      </a:pPr>
                      <a:r>
                        <a:rPr lang="es-ES" sz="1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Zikloko beste modulu guztiak gaindituta edukitzea.</a:t>
                      </a:r>
                      <a:endParaRPr/>
                    </a:p>
                    <a:p>
                      <a:pPr indent="-342900" lvl="0" marL="4572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type="title"/>
          </p:nvPr>
        </p:nvSpPr>
        <p:spPr>
          <a:xfrm>
            <a:off x="971550" y="971920"/>
            <a:ext cx="7886700" cy="615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Verdana"/>
              <a:buNone/>
            </a:pPr>
            <a:r>
              <a:rPr lang="es-ES"/>
              <a:t>TITULUA</a:t>
            </a:r>
            <a:endParaRPr/>
          </a:p>
        </p:txBody>
      </p:sp>
      <p:sp>
        <p:nvSpPr>
          <p:cNvPr id="141" name="Google Shape;141;p8"/>
          <p:cNvSpPr txBox="1"/>
          <p:nvPr>
            <p:ph idx="1" type="body"/>
          </p:nvPr>
        </p:nvSpPr>
        <p:spPr>
          <a:xfrm>
            <a:off x="100578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>
                <a:latin typeface="Verdana"/>
                <a:ea typeface="Verdana"/>
                <a:cs typeface="Verdana"/>
                <a:sym typeface="Verdana"/>
              </a:rPr>
              <a:t>Titulua lortzeko zikloko modulu guztiak gaindituta izan behar dira.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5900"/>
            <a:ext cx="9144000" cy="6411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2017-05-09T10:49:24Z</dcterms:created>
  <dc:creator>Usuario de Microsoft Office</dc:creator>
</cp:coreProperties>
</file>