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>
        <p:scale>
          <a:sx n="82" d="100"/>
          <a:sy n="82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DCB0E-9311-4754-9799-03D62219A19A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C89B-8493-4FBF-9E7E-9FB7D1AFDC7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20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355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65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46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971920"/>
            <a:ext cx="7886700" cy="615602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5780" y="1825625"/>
            <a:ext cx="7886700" cy="4351338"/>
          </a:xfrm>
        </p:spPr>
        <p:txBody>
          <a:bodyPr/>
          <a:lstStyle>
            <a:lvl1pPr>
              <a:defRPr b="0" i="0">
                <a:latin typeface="Verdana" charset="0"/>
                <a:ea typeface="Verdana" charset="0"/>
                <a:cs typeface="Verdana" charset="0"/>
              </a:defRPr>
            </a:lvl1pPr>
            <a:lvl2pPr>
              <a:defRPr b="0" i="0">
                <a:latin typeface="Verdana" charset="0"/>
                <a:ea typeface="Verdana" charset="0"/>
                <a:cs typeface="Verdana" charset="0"/>
              </a:defRPr>
            </a:lvl2pPr>
            <a:lvl3pPr>
              <a:defRPr b="0" i="0">
                <a:latin typeface="Verdana" charset="0"/>
                <a:ea typeface="Verdana" charset="0"/>
                <a:cs typeface="Verdana" charset="0"/>
              </a:defRPr>
            </a:lvl3pPr>
            <a:lvl4pPr>
              <a:defRPr b="0" i="0">
                <a:latin typeface="Verdana" charset="0"/>
                <a:ea typeface="Verdana" charset="0"/>
                <a:cs typeface="Verdana" charset="0"/>
              </a:defRPr>
            </a:lvl4pPr>
            <a:lvl5pPr>
              <a:defRPr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pic>
        <p:nvPicPr>
          <p:cNvPr id="8" name="Imagen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43" y="5228879"/>
            <a:ext cx="1840907" cy="1316120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988690" y="1647757"/>
            <a:ext cx="63196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8" t="6465" r="8681" b="15955"/>
          <a:stretch/>
        </p:blipFill>
        <p:spPr>
          <a:xfrm>
            <a:off x="0" y="-27383"/>
            <a:ext cx="25152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954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84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72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8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23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35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77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5741-1C1D-46F1-8BFF-2FECF4713A32}" type="datetimeFigureOut">
              <a:rPr lang="es-ES_tradnl" smtClean="0"/>
              <a:pPr/>
              <a:t>27/11/2019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B68C-4555-4099-BFDE-2A189C80CC9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01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errovicmar.com/infer.asp?ac=1&amp;trabajo=listar&amp;pa=medic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152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9552" y="258671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s-ES_tradnl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PIEZAK TRAZATZEA</a:t>
            </a:r>
            <a:endParaRPr lang="es-ES_tradnl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4"/>
          <a:stretch/>
        </p:blipFill>
        <p:spPr>
          <a:xfrm>
            <a:off x="5724128" y="5589240"/>
            <a:ext cx="2852534" cy="46114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76256" y="6093296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b="1" dirty="0" smtClean="0">
                <a:solidFill>
                  <a:schemeClr val="bg1"/>
                </a:solidFill>
                <a:latin typeface="Trade Gothic" charset="0"/>
                <a:ea typeface="Trade Gothic" charset="0"/>
                <a:cs typeface="Trade Gothic" charset="0"/>
              </a:rPr>
              <a:t>WWW.IARETXABALETA.COM</a:t>
            </a:r>
            <a:endParaRPr lang="es-ES_tradnl" sz="800" b="1" dirty="0">
              <a:solidFill>
                <a:schemeClr val="bg1"/>
              </a:solidFill>
              <a:latin typeface="Trade Gothic" charset="0"/>
              <a:ea typeface="Trade Gothic" charset="0"/>
              <a:cs typeface="Trade Gothic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68" y="1772816"/>
            <a:ext cx="3836937" cy="31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200" dirty="0"/>
              <a:t>MEKANIZAZIO TEKNIKAK</a:t>
            </a:r>
            <a:r>
              <a:rPr lang="es-ES" altLang="es-ES" sz="3600" dirty="0"/>
              <a:t/>
            </a:r>
            <a:br>
              <a:rPr lang="es-ES" altLang="es-ES" sz="3600" dirty="0"/>
            </a:br>
            <a:r>
              <a:rPr lang="es-ES" altLang="es-ES" sz="2800" dirty="0"/>
              <a:t>PIEZAK TRAZATZEA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u="sng" dirty="0" err="1"/>
              <a:t>Puntadun</a:t>
            </a:r>
            <a:r>
              <a:rPr lang="es-ES" altLang="es-ES" sz="2400" u="sng" dirty="0"/>
              <a:t> </a:t>
            </a:r>
            <a:r>
              <a:rPr lang="es-ES" altLang="es-ES" sz="2400" u="sng" dirty="0" err="1"/>
              <a:t>konpasa</a:t>
            </a:r>
            <a:r>
              <a:rPr lang="es-ES" altLang="es-ES" dirty="0"/>
              <a:t>:</a:t>
            </a:r>
          </a:p>
          <a:p>
            <a:endParaRPr lang="es-ES" dirty="0"/>
          </a:p>
        </p:txBody>
      </p:sp>
      <p:pic>
        <p:nvPicPr>
          <p:cNvPr id="4" name="Picture 7" descr="ctidjwuvqdw3bh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3959225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200" dirty="0"/>
              <a:t>MEKANIZAZIO TEKNIKAK</a:t>
            </a:r>
            <a:r>
              <a:rPr lang="es-ES" altLang="es-ES" sz="3600" dirty="0"/>
              <a:t/>
            </a:r>
            <a:br>
              <a:rPr lang="es-ES" altLang="es-ES" sz="3600" dirty="0"/>
            </a:br>
            <a:r>
              <a:rPr lang="es-ES" altLang="es-ES" sz="2800" dirty="0"/>
              <a:t>PIEZAK TRAZATZEA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 err="1"/>
              <a:t>Gramilak</a:t>
            </a:r>
            <a:r>
              <a:rPr lang="es-ES" altLang="es-ES" sz="2400" dirty="0"/>
              <a:t>:</a:t>
            </a:r>
          </a:p>
          <a:p>
            <a:endParaRPr lang="es-ES" dirty="0"/>
          </a:p>
        </p:txBody>
      </p:sp>
      <p:pic>
        <p:nvPicPr>
          <p:cNvPr id="4" name="Picture 5" descr="gramil-altura-methou0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257550" cy="30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3347273"/>
            <a:ext cx="321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800" dirty="0" err="1"/>
              <a:t>Altueretako</a:t>
            </a:r>
            <a:r>
              <a:rPr lang="es-ES" altLang="es-ES" sz="2800" dirty="0"/>
              <a:t> </a:t>
            </a:r>
            <a:r>
              <a:rPr lang="es-ES" altLang="es-ES" sz="2800" dirty="0" err="1"/>
              <a:t>gramilak</a:t>
            </a:r>
            <a:endParaRPr lang="es-ES" altLang="es-ES" sz="2800" dirty="0"/>
          </a:p>
        </p:txBody>
      </p:sp>
    </p:spTree>
    <p:extLst>
      <p:ext uri="{BB962C8B-B14F-4D97-AF65-F5344CB8AC3E}">
        <p14:creationId xmlns:p14="http://schemas.microsoft.com/office/powerpoint/2010/main" val="40197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3933" y="62068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altLang="es-ES" sz="3200" dirty="0"/>
              <a:t>MEKANIZAZIO TEKNIKAK</a:t>
            </a:r>
            <a:r>
              <a:rPr lang="es-ES" altLang="es-ES" sz="3600" dirty="0"/>
              <a:t/>
            </a:r>
            <a:br>
              <a:rPr lang="es-ES" altLang="es-ES" sz="3600" dirty="0"/>
            </a:br>
            <a:r>
              <a:rPr lang="es-ES" altLang="es-ES" sz="3600" dirty="0" smtClean="0"/>
              <a:t>PIEZAK TRAZATZEA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8476" y="1844824"/>
            <a:ext cx="8229600" cy="3480048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b="1" dirty="0" err="1"/>
              <a:t>Helburua</a:t>
            </a:r>
            <a:r>
              <a:rPr lang="es-ES" altLang="es-ES" b="1" dirty="0"/>
              <a:t>:</a:t>
            </a:r>
          </a:p>
          <a:p>
            <a:pPr lvl="1">
              <a:buFontTx/>
              <a:buNone/>
            </a:pPr>
            <a:r>
              <a:rPr lang="es-ES" altLang="es-ES" dirty="0"/>
              <a:t>	</a:t>
            </a:r>
            <a:r>
              <a:rPr lang="es-ES" altLang="es-ES" dirty="0" err="1"/>
              <a:t>Piezen</a:t>
            </a:r>
            <a:r>
              <a:rPr lang="es-ES" altLang="es-ES" dirty="0"/>
              <a:t> </a:t>
            </a:r>
            <a:r>
              <a:rPr lang="es-ES" altLang="es-ES" dirty="0" err="1"/>
              <a:t>inguruak</a:t>
            </a:r>
            <a:r>
              <a:rPr lang="es-ES" altLang="es-ES" dirty="0"/>
              <a:t>, </a:t>
            </a:r>
            <a:r>
              <a:rPr lang="es-ES" altLang="es-ES" dirty="0" err="1"/>
              <a:t>beren</a:t>
            </a:r>
            <a:r>
              <a:rPr lang="es-ES" altLang="es-ES" dirty="0"/>
              <a:t> </a:t>
            </a:r>
            <a:r>
              <a:rPr lang="es-ES" altLang="es-ES" dirty="0" err="1"/>
              <a:t>simetria</a:t>
            </a:r>
            <a:r>
              <a:rPr lang="es-ES" altLang="es-ES" dirty="0"/>
              <a:t> </a:t>
            </a:r>
            <a:r>
              <a:rPr lang="es-ES" altLang="es-ES" dirty="0" err="1"/>
              <a:t>ardatzak</a:t>
            </a:r>
            <a:r>
              <a:rPr lang="es-ES" altLang="es-ES" dirty="0"/>
              <a:t> </a:t>
            </a:r>
            <a:r>
              <a:rPr lang="es-ES" altLang="es-ES" dirty="0" err="1"/>
              <a:t>edota</a:t>
            </a:r>
            <a:r>
              <a:rPr lang="es-ES" altLang="es-ES" dirty="0"/>
              <a:t> </a:t>
            </a:r>
            <a:r>
              <a:rPr lang="es-ES" altLang="es-ES" dirty="0" err="1"/>
              <a:t>zuloenak</a:t>
            </a:r>
            <a:r>
              <a:rPr lang="es-ES" altLang="es-ES" dirty="0"/>
              <a:t> </a:t>
            </a:r>
            <a:r>
              <a:rPr lang="es-ES" altLang="es-ES" dirty="0" err="1"/>
              <a:t>marratzea</a:t>
            </a:r>
            <a:r>
              <a:rPr lang="es-ES" altLang="es-ES" dirty="0"/>
              <a:t> </a:t>
            </a:r>
          </a:p>
          <a:p>
            <a:pPr marL="342900" lvl="1" indent="0">
              <a:buNone/>
            </a:pP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s-ES_trad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10527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4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600" dirty="0"/>
              <a:t>MEKANIZAZIO TEKNIKAK</a:t>
            </a:r>
            <a:r>
              <a:rPr lang="es-ES" altLang="es-ES" sz="4000" dirty="0"/>
              <a:t/>
            </a:r>
            <a:br>
              <a:rPr lang="es-ES" altLang="es-ES" sz="4000" dirty="0"/>
            </a:br>
            <a:r>
              <a:rPr lang="es-ES" altLang="es-ES" sz="3200" dirty="0" smtClean="0"/>
              <a:t>PIEZAK TRAZATZEA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u-ES" altLang="es-ES" sz="2800" b="1" dirty="0"/>
              <a:t>Motak</a:t>
            </a:r>
            <a:r>
              <a:rPr lang="eu-ES" altLang="es-ES" sz="2800" b="1" dirty="0" smtClean="0"/>
              <a:t>:</a:t>
            </a:r>
            <a:endParaRPr lang="eu-ES" altLang="es-ES" sz="2800" b="1" dirty="0"/>
          </a:p>
          <a:p>
            <a:pPr lvl="1"/>
            <a:r>
              <a:rPr lang="eu-ES" altLang="es-ES" sz="2800" u="sng" dirty="0"/>
              <a:t>Trazadura laua</a:t>
            </a:r>
            <a:r>
              <a:rPr lang="eu-ES" altLang="es-ES" sz="2800" dirty="0"/>
              <a:t> </a:t>
            </a:r>
          </a:p>
          <a:p>
            <a:pPr lvl="1">
              <a:lnSpc>
                <a:spcPct val="20000"/>
              </a:lnSpc>
              <a:buFontTx/>
              <a:buNone/>
            </a:pPr>
            <a:r>
              <a:rPr lang="eu-ES" altLang="es-ES" sz="2800" dirty="0"/>
              <a:t>	</a:t>
            </a:r>
          </a:p>
          <a:p>
            <a:pPr lvl="1">
              <a:buFontTx/>
              <a:buNone/>
            </a:pPr>
            <a:r>
              <a:rPr lang="eu-ES" altLang="es-ES" sz="2800" dirty="0"/>
              <a:t>	Piezaren aurpegi </a:t>
            </a:r>
          </a:p>
          <a:p>
            <a:pPr lvl="1">
              <a:buFontTx/>
              <a:buNone/>
            </a:pPr>
            <a:r>
              <a:rPr lang="eu-ES" altLang="es-ES" sz="2800" dirty="0"/>
              <a:t>	batengan egiten </a:t>
            </a:r>
          </a:p>
          <a:p>
            <a:pPr lvl="1">
              <a:buFontTx/>
              <a:buNone/>
            </a:pPr>
            <a:r>
              <a:rPr lang="eu-ES" altLang="es-ES" sz="2800" dirty="0"/>
              <a:t>	dena da.</a:t>
            </a:r>
          </a:p>
          <a:p>
            <a:endParaRPr lang="es-ES_trad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1416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3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600" dirty="0"/>
              <a:t>MEKANIZAZIO TEKNIKAK</a:t>
            </a:r>
            <a:r>
              <a:rPr lang="es-ES" altLang="es-ES" sz="4000" dirty="0"/>
              <a:t/>
            </a:r>
            <a:br>
              <a:rPr lang="es-ES" altLang="es-ES" sz="4000" dirty="0"/>
            </a:br>
            <a:r>
              <a:rPr lang="es-ES" altLang="es-ES" sz="3200" dirty="0" smtClean="0"/>
              <a:t>PIEZAK TRAZATZEA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eu-ES" altLang="es-ES" sz="2800" u="sng" dirty="0"/>
              <a:t>Aireko trazadura</a:t>
            </a:r>
            <a:endParaRPr lang="eu-ES" altLang="es-ES" sz="2800" dirty="0"/>
          </a:p>
          <a:p>
            <a:pPr>
              <a:buFontTx/>
              <a:buNone/>
            </a:pPr>
            <a:r>
              <a:rPr lang="eu-ES" altLang="es-ES" sz="2800" dirty="0" smtClean="0"/>
              <a:t>		Marmolean   </a:t>
            </a:r>
            <a:endParaRPr lang="eu-ES" altLang="es-ES" sz="2800" dirty="0"/>
          </a:p>
          <a:p>
            <a:pPr>
              <a:buFontTx/>
              <a:buNone/>
            </a:pPr>
            <a:r>
              <a:rPr lang="eu-ES" altLang="es-ES" sz="2800" dirty="0"/>
              <a:t>	   sostengatuz egiten </a:t>
            </a:r>
          </a:p>
          <a:p>
            <a:pPr>
              <a:buFontTx/>
              <a:buNone/>
            </a:pPr>
            <a:r>
              <a:rPr lang="eu-ES" altLang="es-ES" sz="2800" dirty="0"/>
              <a:t>	   dena da</a:t>
            </a:r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255962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8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600" dirty="0"/>
              <a:t>MEKANIZAZIO TEKNIKAK</a:t>
            </a:r>
            <a:r>
              <a:rPr lang="es-ES" altLang="es-ES" sz="4000" dirty="0"/>
              <a:t/>
            </a:r>
            <a:br>
              <a:rPr lang="es-ES" altLang="es-ES" sz="4000" dirty="0"/>
            </a:br>
            <a:r>
              <a:rPr lang="es-ES" altLang="es-ES" sz="3200" dirty="0" smtClean="0"/>
              <a:t>PIEZAK TRAZATZEA</a:t>
            </a:r>
            <a:endParaRPr lang="es-E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dirty="0"/>
              <a:t>	</a:t>
            </a:r>
            <a:r>
              <a:rPr lang="es-ES" altLang="es-ES" sz="2800" b="1" dirty="0" err="1"/>
              <a:t>Erabiltzen</a:t>
            </a:r>
            <a:r>
              <a:rPr lang="es-ES" altLang="es-ES" sz="2800" b="1" dirty="0"/>
              <a:t> </a:t>
            </a:r>
            <a:r>
              <a:rPr lang="es-ES" altLang="es-ES" sz="2800" b="1" dirty="0" err="1"/>
              <a:t>diren</a:t>
            </a:r>
            <a:r>
              <a:rPr lang="es-ES" altLang="es-ES" sz="2800" b="1" dirty="0"/>
              <a:t> </a:t>
            </a:r>
            <a:r>
              <a:rPr lang="es-ES" altLang="es-ES" sz="2800" b="1" dirty="0" err="1"/>
              <a:t>tresnak</a:t>
            </a:r>
            <a:r>
              <a:rPr lang="es-ES" altLang="es-ES" sz="2800" b="1" dirty="0"/>
              <a:t>:</a:t>
            </a:r>
          </a:p>
          <a:p>
            <a:pPr>
              <a:buFontTx/>
              <a:buNone/>
            </a:pPr>
            <a:r>
              <a:rPr lang="es-ES" altLang="es-ES" b="1" dirty="0"/>
              <a:t>	</a:t>
            </a:r>
            <a:r>
              <a:rPr lang="es-ES" altLang="es-ES" sz="2800" dirty="0"/>
              <a:t>- </a:t>
            </a:r>
            <a:r>
              <a:rPr lang="es-ES" altLang="es-ES" sz="2800" u="sng" dirty="0" err="1"/>
              <a:t>Marmolak</a:t>
            </a:r>
            <a:r>
              <a:rPr lang="es-ES" altLang="es-ES" sz="2800" dirty="0"/>
              <a:t>: </a:t>
            </a:r>
            <a:r>
              <a:rPr lang="es-ES" altLang="es-ES" sz="2800" dirty="0" err="1"/>
              <a:t>piezak</a:t>
            </a:r>
            <a:r>
              <a:rPr lang="es-ES" altLang="es-ES" sz="2800" dirty="0"/>
              <a:t> eta </a:t>
            </a:r>
            <a:r>
              <a:rPr lang="es-ES" altLang="es-ES" sz="2800" dirty="0" err="1"/>
              <a:t>beste</a:t>
            </a:r>
            <a:r>
              <a:rPr lang="es-ES" altLang="es-ES" sz="2800" dirty="0"/>
              <a:t> </a:t>
            </a:r>
            <a:r>
              <a:rPr lang="es-ES" altLang="es-ES" sz="2800" dirty="0" err="1"/>
              <a:t>tresnak</a:t>
            </a:r>
            <a:r>
              <a:rPr lang="es-ES" altLang="es-ES" sz="2800" dirty="0"/>
              <a:t> </a:t>
            </a:r>
          </a:p>
          <a:p>
            <a:pPr>
              <a:buFontTx/>
              <a:buNone/>
            </a:pPr>
            <a:r>
              <a:rPr lang="es-ES" altLang="es-ES" sz="2800" dirty="0"/>
              <a:t>			       </a:t>
            </a:r>
            <a:r>
              <a:rPr lang="es-ES" altLang="es-ES" sz="2800" dirty="0" err="1" smtClean="0"/>
              <a:t>sostengatzeko</a:t>
            </a:r>
            <a:endParaRPr lang="es-ES" altLang="es-ES" sz="2800" dirty="0" smtClean="0"/>
          </a:p>
          <a:p>
            <a:pPr>
              <a:buFontTx/>
              <a:buNone/>
            </a:pPr>
            <a:endParaRPr lang="es-ES" altLang="es-ES" b="1" u="sng" dirty="0"/>
          </a:p>
        </p:txBody>
      </p:sp>
      <p:pic>
        <p:nvPicPr>
          <p:cNvPr id="5" name="Picture 8" descr="MAMOL%2520DE%2520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/>
          <a:stretch>
            <a:fillRect/>
          </a:stretch>
        </p:blipFill>
        <p:spPr bwMode="auto">
          <a:xfrm>
            <a:off x="683568" y="3501008"/>
            <a:ext cx="6059488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600" dirty="0"/>
              <a:t>MEKANIZAZIO TEKNIKAK</a:t>
            </a:r>
            <a:r>
              <a:rPr lang="es-ES" altLang="es-ES" sz="4000" dirty="0"/>
              <a:t/>
            </a:r>
            <a:br>
              <a:rPr lang="es-ES" altLang="es-ES" sz="4000" dirty="0"/>
            </a:br>
            <a:r>
              <a:rPr lang="es-ES" altLang="es-ES" sz="3200" dirty="0" smtClean="0"/>
              <a:t>PIEZAK TRAZATZEA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es-ES" dirty="0"/>
              <a:t>- </a:t>
            </a:r>
            <a:r>
              <a:rPr lang="es-ES" altLang="es-ES" sz="2400" u="sng" dirty="0" err="1">
                <a:latin typeface="Verdana" pitchFamily="34" charset="0"/>
              </a:rPr>
              <a:t>Altzagarriak</a:t>
            </a:r>
            <a:r>
              <a:rPr lang="es-ES" altLang="es-ES" sz="2400" dirty="0">
                <a:latin typeface="Verdana" pitchFamily="34" charset="0"/>
              </a:rPr>
              <a:t>: </a:t>
            </a:r>
            <a:r>
              <a:rPr lang="es-ES" altLang="es-ES" sz="2400" dirty="0" err="1">
                <a:latin typeface="Verdana" pitchFamily="34" charset="0"/>
              </a:rPr>
              <a:t>marmolaren</a:t>
            </a:r>
            <a:r>
              <a:rPr lang="es-ES" altLang="es-ES" sz="2400" dirty="0">
                <a:latin typeface="Verdana" pitchFamily="34" charset="0"/>
              </a:rPr>
              <a:t> </a:t>
            </a:r>
            <a:r>
              <a:rPr lang="es-ES" altLang="es-ES" sz="2400" dirty="0" err="1">
                <a:latin typeface="Verdana" pitchFamily="34" charset="0"/>
              </a:rPr>
              <a:t>gainean</a:t>
            </a:r>
            <a:r>
              <a:rPr lang="es-ES" altLang="es-ES" sz="2400" dirty="0">
                <a:latin typeface="Verdana" pitchFamily="34" charset="0"/>
              </a:rPr>
              <a:t>  </a:t>
            </a:r>
          </a:p>
          <a:p>
            <a:pPr marL="0" indent="0">
              <a:buNone/>
            </a:pPr>
            <a:r>
              <a:rPr lang="es-ES" altLang="es-ES" sz="2400" dirty="0" smtClean="0">
                <a:latin typeface="Verdana" pitchFamily="34" charset="0"/>
              </a:rPr>
              <a:t>                  </a:t>
            </a:r>
            <a:r>
              <a:rPr lang="es-ES" altLang="es-ES" sz="2400" dirty="0" err="1">
                <a:latin typeface="Verdana" pitchFamily="34" charset="0"/>
              </a:rPr>
              <a:t>jarririk</a:t>
            </a:r>
            <a:r>
              <a:rPr lang="es-ES" altLang="es-ES" sz="2400" dirty="0">
                <a:latin typeface="Verdana" pitchFamily="34" charset="0"/>
              </a:rPr>
              <a:t> </a:t>
            </a:r>
            <a:r>
              <a:rPr lang="es-ES" altLang="es-ES" sz="2400" dirty="0" err="1">
                <a:latin typeface="Verdana" pitchFamily="34" charset="0"/>
              </a:rPr>
              <a:t>piezei</a:t>
            </a:r>
            <a:r>
              <a:rPr lang="es-ES" altLang="es-ES" sz="2400" dirty="0">
                <a:latin typeface="Verdana" pitchFamily="34" charset="0"/>
              </a:rPr>
              <a:t> </a:t>
            </a:r>
            <a:r>
              <a:rPr lang="es-ES" altLang="es-ES" sz="2400" dirty="0" err="1">
                <a:latin typeface="Verdana" pitchFamily="34" charset="0"/>
              </a:rPr>
              <a:t>eusteko</a:t>
            </a:r>
            <a:r>
              <a:rPr lang="es-ES" altLang="es-ES" sz="2400" dirty="0">
                <a:latin typeface="Verdana" pitchFamily="34" charset="0"/>
              </a:rPr>
              <a:t>  </a:t>
            </a:r>
          </a:p>
          <a:p>
            <a:pPr marL="0" indent="0">
              <a:buNone/>
            </a:pPr>
            <a:r>
              <a:rPr lang="es-ES" altLang="es-ES" sz="2400" dirty="0" smtClean="0">
                <a:latin typeface="Verdana" pitchFamily="34" charset="0"/>
              </a:rPr>
              <a:t>                    </a:t>
            </a:r>
            <a:r>
              <a:rPr lang="es-ES" altLang="es-ES" sz="2400" dirty="0" err="1">
                <a:latin typeface="Verdana" pitchFamily="34" charset="0"/>
              </a:rPr>
              <a:t>erabiltzen</a:t>
            </a:r>
            <a:r>
              <a:rPr lang="es-ES" altLang="es-ES" sz="2400" dirty="0">
                <a:latin typeface="Verdana" pitchFamily="34" charset="0"/>
              </a:rPr>
              <a:t> </a:t>
            </a:r>
            <a:r>
              <a:rPr lang="es-ES" altLang="es-ES" sz="2400" dirty="0" err="1" smtClean="0">
                <a:latin typeface="Verdana" pitchFamily="34" charset="0"/>
              </a:rPr>
              <a:t>dira</a:t>
            </a:r>
            <a:r>
              <a:rPr lang="es-ES" altLang="es-ES" sz="2400" dirty="0" smtClean="0">
                <a:latin typeface="Verdana" pitchFamily="34" charset="0"/>
              </a:rPr>
              <a:t>.</a:t>
            </a:r>
            <a:endParaRPr lang="es-ES" altLang="es-ES" sz="2400" dirty="0">
              <a:latin typeface="Verdana" pitchFamily="34" charset="0"/>
            </a:endParaRPr>
          </a:p>
          <a:p>
            <a:endParaRPr lang="es-E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313113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Matriceria on 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645024"/>
            <a:ext cx="2640012" cy="1679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200" dirty="0"/>
              <a:t>MEKANIZAZIO TEKNIKAK</a:t>
            </a:r>
            <a:r>
              <a:rPr lang="es-ES" altLang="es-ES" sz="3600" dirty="0"/>
              <a:t/>
            </a:r>
            <a:br>
              <a:rPr lang="es-ES" altLang="es-ES" sz="3600" dirty="0"/>
            </a:br>
            <a:r>
              <a:rPr lang="es-ES" altLang="es-ES" sz="2800" dirty="0"/>
              <a:t>PIEZAK TRAZATZEA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u="sng" dirty="0" err="1">
                <a:latin typeface="Verdana" pitchFamily="34" charset="0"/>
              </a:rPr>
              <a:t>Erregela</a:t>
            </a:r>
            <a:r>
              <a:rPr lang="es-ES" altLang="es-ES" sz="2400" u="sng" dirty="0">
                <a:latin typeface="Verdana" pitchFamily="34" charset="0"/>
              </a:rPr>
              <a:t> </a:t>
            </a:r>
            <a:r>
              <a:rPr lang="es-ES" altLang="es-ES" sz="2400" u="sng" dirty="0" err="1">
                <a:latin typeface="Verdana" pitchFamily="34" charset="0"/>
              </a:rPr>
              <a:t>graduatuak</a:t>
            </a:r>
            <a:r>
              <a:rPr lang="es-ES" altLang="es-ES" sz="2400" u="sng" dirty="0">
                <a:latin typeface="Verdana" pitchFamily="34" charset="0"/>
              </a:rPr>
              <a:t> eta </a:t>
            </a:r>
            <a:r>
              <a:rPr lang="es-ES" altLang="es-ES" sz="2400" u="sng" dirty="0" err="1">
                <a:latin typeface="Verdana" pitchFamily="34" charset="0"/>
              </a:rPr>
              <a:t>eskuairak</a:t>
            </a:r>
            <a:endParaRPr lang="es-ES" dirty="0"/>
          </a:p>
        </p:txBody>
      </p:sp>
      <p:pic>
        <p:nvPicPr>
          <p:cNvPr id="4" name="Picture 9" descr="arton1125-47a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0" r="2983" b="8820"/>
          <a:stretch>
            <a:fillRect/>
          </a:stretch>
        </p:blipFill>
        <p:spPr bwMode="auto">
          <a:xfrm>
            <a:off x="755576" y="2492896"/>
            <a:ext cx="23749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v791_v791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"/>
          <a:stretch>
            <a:fillRect/>
          </a:stretch>
        </p:blipFill>
        <p:spPr bwMode="auto">
          <a:xfrm>
            <a:off x="1403648" y="4653136"/>
            <a:ext cx="1584325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vogel_321220_a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3455987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200" dirty="0"/>
              <a:t>MEKANIZAZIO TEKNIKAK</a:t>
            </a:r>
            <a:r>
              <a:rPr lang="es-ES" altLang="es-ES" sz="3600" dirty="0"/>
              <a:t/>
            </a:r>
            <a:br>
              <a:rPr lang="es-ES" altLang="es-ES" sz="3600" dirty="0"/>
            </a:br>
            <a:r>
              <a:rPr lang="es-ES" altLang="es-ES" sz="2800" dirty="0"/>
              <a:t>PIEZAK TRAZATZEA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altLang="es-ES" sz="2400" u="sng" dirty="0"/>
              <a:t>Punta marratzaileak</a:t>
            </a:r>
            <a:r>
              <a:rPr lang="eu-ES" altLang="es-ES" sz="2400" dirty="0"/>
              <a:t>:marrazketan arkatzek duten lana egiten dute. Altzairu tenplatuzkoak </a:t>
            </a:r>
            <a:r>
              <a:rPr lang="eu-ES" altLang="es-ES" sz="2400" dirty="0" smtClean="0"/>
              <a:t>dira.</a:t>
            </a:r>
            <a:endParaRPr lang="es-ES" dirty="0"/>
          </a:p>
        </p:txBody>
      </p:sp>
      <p:pic>
        <p:nvPicPr>
          <p:cNvPr id="4" name="Picture 4" descr="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21558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s-ES" altLang="es-ES" sz="3200" dirty="0"/>
              <a:t>MEKANIZAZIO TEKNIKAK</a:t>
            </a:r>
            <a:r>
              <a:rPr lang="es-ES" altLang="es-ES" sz="3600" dirty="0"/>
              <a:t/>
            </a:r>
            <a:br>
              <a:rPr lang="es-ES" altLang="es-ES" sz="3600" dirty="0"/>
            </a:br>
            <a:r>
              <a:rPr lang="es-ES" altLang="es-ES" sz="2800" dirty="0"/>
              <a:t>PIEZAK TRAZATZEA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u-ES" altLang="es-ES" sz="2400" u="sng" dirty="0">
                <a:latin typeface="Verdana" pitchFamily="34" charset="0"/>
              </a:rPr>
              <a:t>Eztenak</a:t>
            </a:r>
            <a:r>
              <a:rPr lang="eu-ES" altLang="es-ES" sz="2400" dirty="0">
                <a:latin typeface="Verdana" pitchFamily="34" charset="0"/>
              </a:rPr>
              <a:t>: </a:t>
            </a:r>
          </a:p>
          <a:p>
            <a:pPr marL="0" indent="0">
              <a:buNone/>
            </a:pPr>
            <a:r>
              <a:rPr lang="eu-ES" altLang="es-ES" sz="2400" dirty="0" smtClean="0">
                <a:latin typeface="Verdana" pitchFamily="34" charset="0"/>
              </a:rPr>
              <a:t>altzairu </a:t>
            </a:r>
            <a:r>
              <a:rPr lang="eu-ES" altLang="es-ES" sz="2400" dirty="0">
                <a:latin typeface="Verdana" pitchFamily="34" charset="0"/>
              </a:rPr>
              <a:t>tenplatuzkoak</a:t>
            </a:r>
          </a:p>
          <a:p>
            <a:pPr marL="0" indent="0">
              <a:buNone/>
            </a:pPr>
            <a:r>
              <a:rPr lang="eu-ES" altLang="es-ES" sz="2400" dirty="0" smtClean="0">
                <a:latin typeface="Verdana" pitchFamily="34" charset="0"/>
              </a:rPr>
              <a:t>dira </a:t>
            </a:r>
            <a:r>
              <a:rPr lang="eu-ES" altLang="es-ES" sz="2400" dirty="0">
                <a:latin typeface="Verdana" pitchFamily="34" charset="0"/>
              </a:rPr>
              <a:t>eta ertzek forma </a:t>
            </a:r>
          </a:p>
          <a:p>
            <a:pPr marL="0" indent="0">
              <a:buNone/>
            </a:pPr>
            <a:r>
              <a:rPr lang="eu-ES" altLang="es-ES" sz="2400" dirty="0" smtClean="0">
                <a:latin typeface="Verdana" pitchFamily="34" charset="0"/>
              </a:rPr>
              <a:t>konikoa dute.</a:t>
            </a:r>
            <a:endParaRPr lang="eu-ES" altLang="es-ES" sz="2400" dirty="0">
              <a:latin typeface="Verdana" pitchFamily="34" charset="0"/>
            </a:endParaRPr>
          </a:p>
          <a:p>
            <a:endParaRPr lang="es-ES" dirty="0"/>
          </a:p>
        </p:txBody>
      </p:sp>
      <p:pic>
        <p:nvPicPr>
          <p:cNvPr id="4" name="Picture 5" descr="granete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9040"/>
            <a:ext cx="259228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72" y="1807255"/>
            <a:ext cx="23749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5" y="1793454"/>
            <a:ext cx="20907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9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ezak trazatz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Piezak trazatzea</Template>
  <TotalTime>116</TotalTime>
  <Words>79</Words>
  <Application>Microsoft Office PowerPoint</Application>
  <PresentationFormat>Presentación en pantalla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Piezak trazatzea</vt:lpstr>
      <vt:lpstr>Presentación de PowerPoint</vt:lpstr>
      <vt:lpstr>MEKANIZAZIO TEKNIKAK PIEZAK TRAZATZEA</vt:lpstr>
      <vt:lpstr>MEKANIZAZIO TEKNIKAK PIEZAK TRAZATZEA</vt:lpstr>
      <vt:lpstr>MEKANIZAZIO TEKNIKAK PIEZAK TRAZATZEA</vt:lpstr>
      <vt:lpstr>MEKANIZAZIO TEKNIKAK PIEZAK TRAZATZEA</vt:lpstr>
      <vt:lpstr>MEKANIZAZIO TEKNIKAK PIEZAK TRAZATZEA</vt:lpstr>
      <vt:lpstr>MEKANIZAZIO TEKNIKAK PIEZAK TRAZATZEA</vt:lpstr>
      <vt:lpstr>MEKANIZAZIO TEKNIKAK PIEZAK TRAZATZEA</vt:lpstr>
      <vt:lpstr>MEKANIZAZIO TEKNIKAK PIEZAK TRAZATZEA</vt:lpstr>
      <vt:lpstr>MEKANIZAZIO TEKNIKAK PIEZAK TRAZATZEA</vt:lpstr>
      <vt:lpstr>MEKANIZAZIO TEKNIKAK PIEZAK TRAZATZEA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Xabier Ituarte Aulestia</dc:creator>
  <cp:lastModifiedBy>Xabier Ituarte Aulestia</cp:lastModifiedBy>
  <cp:revision>6</cp:revision>
  <dcterms:created xsi:type="dcterms:W3CDTF">2019-11-27T08:02:05Z</dcterms:created>
  <dcterms:modified xsi:type="dcterms:W3CDTF">2019-11-27T10:00:38Z</dcterms:modified>
</cp:coreProperties>
</file>