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45.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43.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Lst>
  <p:sldSz cy="6858000" cx="9144000"/>
  <p:notesSz cx="6858000" cy="9144000"/>
  <p:embeddedFontLst>
    <p:embeddedFont>
      <p:font typeface="Oswald"/>
      <p:regular r:id="rId51"/>
      <p:bold r:id="rId5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 uri="http://customooxmlschemas.google.com/">
      <go:slidesCustomData xmlns:go="http://customooxmlschemas.google.com/" r:id="rId53" roundtripDataSignature="AMtx7mibyt8+QnjSHFmeMYSyzVs3gY10s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font" Target="fonts/Oswald-regular.fntdata"/><Relationship Id="rId50" Type="http://schemas.openxmlformats.org/officeDocument/2006/relationships/slide" Target="slides/slide45.xml"/><Relationship Id="rId53" Type="http://customschemas.google.com/relationships/presentationmetadata" Target="metadata"/><Relationship Id="rId52" Type="http://schemas.openxmlformats.org/officeDocument/2006/relationships/font" Target="fonts/Oswald-bold.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u-E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6" name="Google Shape;86;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p1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0" name="Google Shape;160;p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p1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6" name="Google Shape;166;p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p1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3" name="Google Shape;173;p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p1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9" name="Google Shape;179;p1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p1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6" name="Google Shape;186;p1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p1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3" name="Google Shape;193;p1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p1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9" name="Google Shape;199;p1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p1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5" name="Google Shape;205;p1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p1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1" name="Google Shape;211;p1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p1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6" name="Google Shape;216;p1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p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5" name="Google Shape;95;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p2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2" name="Google Shape;222;p2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p2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7" name="Google Shape;227;p2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p2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4" name="Google Shape;234;p2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p2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1" name="Google Shape;241;p2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p2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7" name="Google Shape;247;p2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p2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4" name="Google Shape;254;p2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p2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1" name="Google Shape;261;p2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p2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7" name="Google Shape;267;p2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1" name="Shape 271"/>
        <p:cNvGrpSpPr/>
        <p:nvPr/>
      </p:nvGrpSpPr>
      <p:grpSpPr>
        <a:xfrm>
          <a:off x="0" y="0"/>
          <a:ext cx="0" cy="0"/>
          <a:chOff x="0" y="0"/>
          <a:chExt cx="0" cy="0"/>
        </a:xfrm>
      </p:grpSpPr>
      <p:sp>
        <p:nvSpPr>
          <p:cNvPr id="272" name="Google Shape;272;p2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3" name="Google Shape;273;p2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 name="Shape 278"/>
        <p:cNvGrpSpPr/>
        <p:nvPr/>
      </p:nvGrpSpPr>
      <p:grpSpPr>
        <a:xfrm>
          <a:off x="0" y="0"/>
          <a:ext cx="0" cy="0"/>
          <a:chOff x="0" y="0"/>
          <a:chExt cx="0" cy="0"/>
        </a:xfrm>
      </p:grpSpPr>
      <p:sp>
        <p:nvSpPr>
          <p:cNvPr id="279" name="Google Shape;279;p3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0" name="Google Shape;280;p3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p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0" name="Google Shape;100;p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5" name="Shape 285"/>
        <p:cNvGrpSpPr/>
        <p:nvPr/>
      </p:nvGrpSpPr>
      <p:grpSpPr>
        <a:xfrm>
          <a:off x="0" y="0"/>
          <a:ext cx="0" cy="0"/>
          <a:chOff x="0" y="0"/>
          <a:chExt cx="0" cy="0"/>
        </a:xfrm>
      </p:grpSpPr>
      <p:sp>
        <p:nvSpPr>
          <p:cNvPr id="286" name="Google Shape;286;p3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7" name="Google Shape;287;p3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1" name="Shape 291"/>
        <p:cNvGrpSpPr/>
        <p:nvPr/>
      </p:nvGrpSpPr>
      <p:grpSpPr>
        <a:xfrm>
          <a:off x="0" y="0"/>
          <a:ext cx="0" cy="0"/>
          <a:chOff x="0" y="0"/>
          <a:chExt cx="0" cy="0"/>
        </a:xfrm>
      </p:grpSpPr>
      <p:sp>
        <p:nvSpPr>
          <p:cNvPr id="292" name="Google Shape;292;p3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3" name="Google Shape;293;p3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7" name="Shape 297"/>
        <p:cNvGrpSpPr/>
        <p:nvPr/>
      </p:nvGrpSpPr>
      <p:grpSpPr>
        <a:xfrm>
          <a:off x="0" y="0"/>
          <a:ext cx="0" cy="0"/>
          <a:chOff x="0" y="0"/>
          <a:chExt cx="0" cy="0"/>
        </a:xfrm>
      </p:grpSpPr>
      <p:sp>
        <p:nvSpPr>
          <p:cNvPr id="298" name="Google Shape;298;p3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9" name="Google Shape;299;p3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4" name="Shape 304"/>
        <p:cNvGrpSpPr/>
        <p:nvPr/>
      </p:nvGrpSpPr>
      <p:grpSpPr>
        <a:xfrm>
          <a:off x="0" y="0"/>
          <a:ext cx="0" cy="0"/>
          <a:chOff x="0" y="0"/>
          <a:chExt cx="0" cy="0"/>
        </a:xfrm>
      </p:grpSpPr>
      <p:sp>
        <p:nvSpPr>
          <p:cNvPr id="305" name="Google Shape;305;p3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6" name="Google Shape;306;p3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0" name="Shape 310"/>
        <p:cNvGrpSpPr/>
        <p:nvPr/>
      </p:nvGrpSpPr>
      <p:grpSpPr>
        <a:xfrm>
          <a:off x="0" y="0"/>
          <a:ext cx="0" cy="0"/>
          <a:chOff x="0" y="0"/>
          <a:chExt cx="0" cy="0"/>
        </a:xfrm>
      </p:grpSpPr>
      <p:sp>
        <p:nvSpPr>
          <p:cNvPr id="311" name="Google Shape;311;p3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2" name="Google Shape;312;p3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7" name="Shape 317"/>
        <p:cNvGrpSpPr/>
        <p:nvPr/>
      </p:nvGrpSpPr>
      <p:grpSpPr>
        <a:xfrm>
          <a:off x="0" y="0"/>
          <a:ext cx="0" cy="0"/>
          <a:chOff x="0" y="0"/>
          <a:chExt cx="0" cy="0"/>
        </a:xfrm>
      </p:grpSpPr>
      <p:sp>
        <p:nvSpPr>
          <p:cNvPr id="318" name="Google Shape;318;p3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9" name="Google Shape;319;p3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4" name="Shape 324"/>
        <p:cNvGrpSpPr/>
        <p:nvPr/>
      </p:nvGrpSpPr>
      <p:grpSpPr>
        <a:xfrm>
          <a:off x="0" y="0"/>
          <a:ext cx="0" cy="0"/>
          <a:chOff x="0" y="0"/>
          <a:chExt cx="0" cy="0"/>
        </a:xfrm>
      </p:grpSpPr>
      <p:sp>
        <p:nvSpPr>
          <p:cNvPr id="325" name="Google Shape;325;p3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6" name="Google Shape;326;p3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0" name="Shape 330"/>
        <p:cNvGrpSpPr/>
        <p:nvPr/>
      </p:nvGrpSpPr>
      <p:grpSpPr>
        <a:xfrm>
          <a:off x="0" y="0"/>
          <a:ext cx="0" cy="0"/>
          <a:chOff x="0" y="0"/>
          <a:chExt cx="0" cy="0"/>
        </a:xfrm>
      </p:grpSpPr>
      <p:sp>
        <p:nvSpPr>
          <p:cNvPr id="331" name="Google Shape;331;p3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2" name="Google Shape;332;p3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5" name="Shape 335"/>
        <p:cNvGrpSpPr/>
        <p:nvPr/>
      </p:nvGrpSpPr>
      <p:grpSpPr>
        <a:xfrm>
          <a:off x="0" y="0"/>
          <a:ext cx="0" cy="0"/>
          <a:chOff x="0" y="0"/>
          <a:chExt cx="0" cy="0"/>
        </a:xfrm>
      </p:grpSpPr>
      <p:sp>
        <p:nvSpPr>
          <p:cNvPr id="336" name="Google Shape;336;p3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7" name="Google Shape;337;p3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2" name="Shape 342"/>
        <p:cNvGrpSpPr/>
        <p:nvPr/>
      </p:nvGrpSpPr>
      <p:grpSpPr>
        <a:xfrm>
          <a:off x="0" y="0"/>
          <a:ext cx="0" cy="0"/>
          <a:chOff x="0" y="0"/>
          <a:chExt cx="0" cy="0"/>
        </a:xfrm>
      </p:grpSpPr>
      <p:sp>
        <p:nvSpPr>
          <p:cNvPr id="343" name="Google Shape;343;p4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4" name="Google Shape;344;p4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p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2" name="Google Shape;122;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8" name="Shape 348"/>
        <p:cNvGrpSpPr/>
        <p:nvPr/>
      </p:nvGrpSpPr>
      <p:grpSpPr>
        <a:xfrm>
          <a:off x="0" y="0"/>
          <a:ext cx="0" cy="0"/>
          <a:chOff x="0" y="0"/>
          <a:chExt cx="0" cy="0"/>
        </a:xfrm>
      </p:grpSpPr>
      <p:sp>
        <p:nvSpPr>
          <p:cNvPr id="349" name="Google Shape;349;p4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0" name="Google Shape;350;p4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4" name="Shape 354"/>
        <p:cNvGrpSpPr/>
        <p:nvPr/>
      </p:nvGrpSpPr>
      <p:grpSpPr>
        <a:xfrm>
          <a:off x="0" y="0"/>
          <a:ext cx="0" cy="0"/>
          <a:chOff x="0" y="0"/>
          <a:chExt cx="0" cy="0"/>
        </a:xfrm>
      </p:grpSpPr>
      <p:sp>
        <p:nvSpPr>
          <p:cNvPr id="355" name="Google Shape;355;p4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6" name="Google Shape;356;p4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1" name="Shape 361"/>
        <p:cNvGrpSpPr/>
        <p:nvPr/>
      </p:nvGrpSpPr>
      <p:grpSpPr>
        <a:xfrm>
          <a:off x="0" y="0"/>
          <a:ext cx="0" cy="0"/>
          <a:chOff x="0" y="0"/>
          <a:chExt cx="0" cy="0"/>
        </a:xfrm>
      </p:grpSpPr>
      <p:sp>
        <p:nvSpPr>
          <p:cNvPr id="362" name="Google Shape;362;p4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3" name="Google Shape;363;p4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7" name="Shape 367"/>
        <p:cNvGrpSpPr/>
        <p:nvPr/>
      </p:nvGrpSpPr>
      <p:grpSpPr>
        <a:xfrm>
          <a:off x="0" y="0"/>
          <a:ext cx="0" cy="0"/>
          <a:chOff x="0" y="0"/>
          <a:chExt cx="0" cy="0"/>
        </a:xfrm>
      </p:grpSpPr>
      <p:sp>
        <p:nvSpPr>
          <p:cNvPr id="368" name="Google Shape;368;p4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9" name="Google Shape;369;p4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3" name="Shape 373"/>
        <p:cNvGrpSpPr/>
        <p:nvPr/>
      </p:nvGrpSpPr>
      <p:grpSpPr>
        <a:xfrm>
          <a:off x="0" y="0"/>
          <a:ext cx="0" cy="0"/>
          <a:chOff x="0" y="0"/>
          <a:chExt cx="0" cy="0"/>
        </a:xfrm>
      </p:grpSpPr>
      <p:sp>
        <p:nvSpPr>
          <p:cNvPr id="374" name="Google Shape;374;p4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5" name="Google Shape;375;p4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8" name="Shape 378"/>
        <p:cNvGrpSpPr/>
        <p:nvPr/>
      </p:nvGrpSpPr>
      <p:grpSpPr>
        <a:xfrm>
          <a:off x="0" y="0"/>
          <a:ext cx="0" cy="0"/>
          <a:chOff x="0" y="0"/>
          <a:chExt cx="0" cy="0"/>
        </a:xfrm>
      </p:grpSpPr>
      <p:sp>
        <p:nvSpPr>
          <p:cNvPr id="379" name="Google Shape;379;p4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0" name="Google Shape;380;p4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p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9" name="Google Shape;129;p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p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5" name="Google Shape;135;p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p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1" name="Google Shape;141;p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p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8" name="Google Shape;148;p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p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4" name="Google Shape;154;p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 blanco" type="blank">
  <p:cSld name="BLANK">
    <p:spTree>
      <p:nvGrpSpPr>
        <p:cNvPr id="15" name="Shape 15"/>
        <p:cNvGrpSpPr/>
        <p:nvPr/>
      </p:nvGrpSpPr>
      <p:grpSpPr>
        <a:xfrm>
          <a:off x="0" y="0"/>
          <a:ext cx="0" cy="0"/>
          <a:chOff x="0" y="0"/>
          <a:chExt cx="0" cy="0"/>
        </a:xfrm>
      </p:grpSpPr>
      <p:sp>
        <p:nvSpPr>
          <p:cNvPr id="16" name="Google Shape;16;p48"/>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 name="Google Shape;17;p48"/>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 name="Google Shape;18;p48"/>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u-E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texto vertical" type="vertTx">
  <p:cSld name="VERTICAL_TEXT">
    <p:spTree>
      <p:nvGrpSpPr>
        <p:cNvPr id="72" name="Shape 72"/>
        <p:cNvGrpSpPr/>
        <p:nvPr/>
      </p:nvGrpSpPr>
      <p:grpSpPr>
        <a:xfrm>
          <a:off x="0" y="0"/>
          <a:ext cx="0" cy="0"/>
          <a:chOff x="0" y="0"/>
          <a:chExt cx="0" cy="0"/>
        </a:xfrm>
      </p:grpSpPr>
      <p:sp>
        <p:nvSpPr>
          <p:cNvPr id="73" name="Google Shape;73;p57"/>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57"/>
          <p:cNvSpPr txBox="1"/>
          <p:nvPr>
            <p:ph idx="1" type="body"/>
          </p:nvPr>
        </p:nvSpPr>
        <p:spPr>
          <a:xfrm rot="5400000">
            <a:off x="2396331" y="57944"/>
            <a:ext cx="4351338" cy="78867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75" name="Google Shape;75;p57"/>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57"/>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57"/>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u-E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vertical y texto" type="vertTitleAndTx">
  <p:cSld name="VERTICAL_TITLE_AND_VERTICAL_TEXT">
    <p:spTree>
      <p:nvGrpSpPr>
        <p:cNvPr id="78" name="Shape 78"/>
        <p:cNvGrpSpPr/>
        <p:nvPr/>
      </p:nvGrpSpPr>
      <p:grpSpPr>
        <a:xfrm>
          <a:off x="0" y="0"/>
          <a:ext cx="0" cy="0"/>
          <a:chOff x="0" y="0"/>
          <a:chExt cx="0" cy="0"/>
        </a:xfrm>
      </p:grpSpPr>
      <p:sp>
        <p:nvSpPr>
          <p:cNvPr id="79" name="Google Shape;79;p58"/>
          <p:cNvSpPr txBox="1"/>
          <p:nvPr>
            <p:ph type="title"/>
          </p:nvPr>
        </p:nvSpPr>
        <p:spPr>
          <a:xfrm rot="5400000">
            <a:off x="4623593" y="2285206"/>
            <a:ext cx="5811838" cy="1971675"/>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58"/>
          <p:cNvSpPr txBox="1"/>
          <p:nvPr>
            <p:ph idx="1" type="body"/>
          </p:nvPr>
        </p:nvSpPr>
        <p:spPr>
          <a:xfrm rot="5400000">
            <a:off x="623093" y="370681"/>
            <a:ext cx="5811838" cy="5800725"/>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81" name="Google Shape;81;p58"/>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58"/>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58"/>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u-E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objetos" type="obj">
  <p:cSld name="OBJECT">
    <p:spTree>
      <p:nvGrpSpPr>
        <p:cNvPr id="19" name="Shape 19"/>
        <p:cNvGrpSpPr/>
        <p:nvPr/>
      </p:nvGrpSpPr>
      <p:grpSpPr>
        <a:xfrm>
          <a:off x="0" y="0"/>
          <a:ext cx="0" cy="0"/>
          <a:chOff x="0" y="0"/>
          <a:chExt cx="0" cy="0"/>
        </a:xfrm>
      </p:grpSpPr>
      <p:sp>
        <p:nvSpPr>
          <p:cNvPr id="20" name="Google Shape;20;p49"/>
          <p:cNvSpPr txBox="1"/>
          <p:nvPr>
            <p:ph type="title"/>
          </p:nvPr>
        </p:nvSpPr>
        <p:spPr>
          <a:xfrm>
            <a:off x="971550" y="971920"/>
            <a:ext cx="7886700" cy="615602"/>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chemeClr val="dk1"/>
              </a:buClr>
              <a:buSzPts val="3300"/>
              <a:buFont typeface="Verdana"/>
              <a:buNone/>
              <a:defRPr b="0" i="0">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1" name="Google Shape;21;p49"/>
          <p:cNvSpPr txBox="1"/>
          <p:nvPr>
            <p:ph idx="1" type="body"/>
          </p:nvPr>
        </p:nvSpPr>
        <p:spPr>
          <a:xfrm>
            <a:off x="1005780" y="1825625"/>
            <a:ext cx="7886700" cy="4351338"/>
          </a:xfrm>
          <a:prstGeom prst="rect">
            <a:avLst/>
          </a:prstGeom>
          <a:noFill/>
          <a:ln>
            <a:noFill/>
          </a:ln>
        </p:spPr>
        <p:txBody>
          <a:bodyPr anchorCtr="0" anchor="t" bIns="45700" lIns="91425" spcFirstLastPara="1" rIns="91425" wrap="square" tIns="45700">
            <a:normAutofit/>
          </a:bodyPr>
          <a:lstStyle>
            <a:lvl1pPr indent="-361950" lvl="0" marL="457200" algn="l">
              <a:lnSpc>
                <a:spcPct val="90000"/>
              </a:lnSpc>
              <a:spcBef>
                <a:spcPts val="750"/>
              </a:spcBef>
              <a:spcAft>
                <a:spcPts val="0"/>
              </a:spcAft>
              <a:buClr>
                <a:schemeClr val="dk1"/>
              </a:buClr>
              <a:buSzPts val="2100"/>
              <a:buChar char="•"/>
              <a:defRPr b="0" i="0">
                <a:latin typeface="Verdana"/>
                <a:ea typeface="Verdana"/>
                <a:cs typeface="Verdana"/>
                <a:sym typeface="Verdana"/>
              </a:defRPr>
            </a:lvl1pPr>
            <a:lvl2pPr indent="-342900" lvl="1" marL="914400" algn="l">
              <a:lnSpc>
                <a:spcPct val="90000"/>
              </a:lnSpc>
              <a:spcBef>
                <a:spcPts val="375"/>
              </a:spcBef>
              <a:spcAft>
                <a:spcPts val="0"/>
              </a:spcAft>
              <a:buClr>
                <a:schemeClr val="dk1"/>
              </a:buClr>
              <a:buSzPts val="1800"/>
              <a:buChar char="•"/>
              <a:defRPr b="0" i="0">
                <a:latin typeface="Verdana"/>
                <a:ea typeface="Verdana"/>
                <a:cs typeface="Verdana"/>
                <a:sym typeface="Verdana"/>
              </a:defRPr>
            </a:lvl2pPr>
            <a:lvl3pPr indent="-323850" lvl="2" marL="1371600" algn="l">
              <a:lnSpc>
                <a:spcPct val="90000"/>
              </a:lnSpc>
              <a:spcBef>
                <a:spcPts val="375"/>
              </a:spcBef>
              <a:spcAft>
                <a:spcPts val="0"/>
              </a:spcAft>
              <a:buClr>
                <a:schemeClr val="dk1"/>
              </a:buClr>
              <a:buSzPts val="1500"/>
              <a:buChar char="•"/>
              <a:defRPr b="0" i="0">
                <a:latin typeface="Verdana"/>
                <a:ea typeface="Verdana"/>
                <a:cs typeface="Verdana"/>
                <a:sym typeface="Verdana"/>
              </a:defRPr>
            </a:lvl3pPr>
            <a:lvl4pPr indent="-314325" lvl="3" marL="1828800" algn="l">
              <a:lnSpc>
                <a:spcPct val="90000"/>
              </a:lnSpc>
              <a:spcBef>
                <a:spcPts val="375"/>
              </a:spcBef>
              <a:spcAft>
                <a:spcPts val="0"/>
              </a:spcAft>
              <a:buClr>
                <a:schemeClr val="dk1"/>
              </a:buClr>
              <a:buSzPts val="1350"/>
              <a:buChar char="•"/>
              <a:defRPr b="0" i="0">
                <a:latin typeface="Verdana"/>
                <a:ea typeface="Verdana"/>
                <a:cs typeface="Verdana"/>
                <a:sym typeface="Verdana"/>
              </a:defRPr>
            </a:lvl4pPr>
            <a:lvl5pPr indent="-314325" lvl="4" marL="2286000" algn="l">
              <a:lnSpc>
                <a:spcPct val="90000"/>
              </a:lnSpc>
              <a:spcBef>
                <a:spcPts val="375"/>
              </a:spcBef>
              <a:spcAft>
                <a:spcPts val="0"/>
              </a:spcAft>
              <a:buClr>
                <a:schemeClr val="dk1"/>
              </a:buClr>
              <a:buSzPts val="1350"/>
              <a:buChar char="•"/>
              <a:defRPr b="0" i="0">
                <a:latin typeface="Verdana"/>
                <a:ea typeface="Verdana"/>
                <a:cs typeface="Verdana"/>
                <a:sym typeface="Verdana"/>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pic>
        <p:nvPicPr>
          <p:cNvPr id="22" name="Google Shape;22;p49"/>
          <p:cNvPicPr preferRelativeResize="0"/>
          <p:nvPr/>
        </p:nvPicPr>
        <p:blipFill rotWithShape="1">
          <a:blip r:embed="rId2">
            <a:alphaModFix/>
          </a:blip>
          <a:srcRect b="0" l="0" r="0" t="0"/>
          <a:stretch/>
        </p:blipFill>
        <p:spPr>
          <a:xfrm>
            <a:off x="7017343" y="5228879"/>
            <a:ext cx="1840907" cy="1316120"/>
          </a:xfrm>
          <a:prstGeom prst="rect">
            <a:avLst/>
          </a:prstGeom>
          <a:noFill/>
          <a:ln>
            <a:noFill/>
          </a:ln>
        </p:spPr>
      </p:pic>
      <p:cxnSp>
        <p:nvCxnSpPr>
          <p:cNvPr id="23" name="Google Shape;23;p49"/>
          <p:cNvCxnSpPr/>
          <p:nvPr/>
        </p:nvCxnSpPr>
        <p:spPr>
          <a:xfrm>
            <a:off x="988690" y="1647757"/>
            <a:ext cx="6319614" cy="0"/>
          </a:xfrm>
          <a:prstGeom prst="straightConnector1">
            <a:avLst/>
          </a:prstGeom>
          <a:noFill/>
          <a:ln cap="flat" cmpd="sng" w="9525">
            <a:solidFill>
              <a:srgbClr val="C00000"/>
            </a:solidFill>
            <a:prstDash val="solid"/>
            <a:miter lim="800000"/>
            <a:headEnd len="sm" w="sm" type="none"/>
            <a:tailEnd len="sm" w="sm" type="none"/>
          </a:ln>
        </p:spPr>
      </p:cxnSp>
      <p:pic>
        <p:nvPicPr>
          <p:cNvPr id="24" name="Google Shape;24;p49"/>
          <p:cNvPicPr preferRelativeResize="0"/>
          <p:nvPr/>
        </p:nvPicPr>
        <p:blipFill rotWithShape="1">
          <a:blip r:embed="rId3">
            <a:alphaModFix/>
          </a:blip>
          <a:srcRect b="15955" l="36528" r="8681" t="6465"/>
          <a:stretch/>
        </p:blipFill>
        <p:spPr>
          <a:xfrm>
            <a:off x="0" y="-27383"/>
            <a:ext cx="251520" cy="6912768"/>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de título" type="title">
  <p:cSld name="TITLE">
    <p:spTree>
      <p:nvGrpSpPr>
        <p:cNvPr id="25" name="Shape 25"/>
        <p:cNvGrpSpPr/>
        <p:nvPr/>
      </p:nvGrpSpPr>
      <p:grpSpPr>
        <a:xfrm>
          <a:off x="0" y="0"/>
          <a:ext cx="0" cy="0"/>
          <a:chOff x="0" y="0"/>
          <a:chExt cx="0" cy="0"/>
        </a:xfrm>
      </p:grpSpPr>
      <p:sp>
        <p:nvSpPr>
          <p:cNvPr id="26" name="Google Shape;26;p50"/>
          <p:cNvSpPr txBox="1"/>
          <p:nvPr>
            <p:ph type="ctrTitle"/>
          </p:nvPr>
        </p:nvSpPr>
        <p:spPr>
          <a:xfrm>
            <a:off x="1143000" y="1122363"/>
            <a:ext cx="6858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4500"/>
              <a:buFont typeface="Calibri"/>
              <a:buNone/>
              <a:defRPr sz="4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7" name="Google Shape;27;p50"/>
          <p:cNvSpPr txBox="1"/>
          <p:nvPr>
            <p:ph idx="1" type="subTitle"/>
          </p:nvPr>
        </p:nvSpPr>
        <p:spPr>
          <a:xfrm>
            <a:off x="1143000" y="3602038"/>
            <a:ext cx="6858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750"/>
              </a:spcBef>
              <a:spcAft>
                <a:spcPts val="0"/>
              </a:spcAft>
              <a:buClr>
                <a:schemeClr val="dk1"/>
              </a:buClr>
              <a:buSzPts val="1800"/>
              <a:buNone/>
              <a:defRPr sz="1800"/>
            </a:lvl1pPr>
            <a:lvl2pPr lvl="1" algn="ctr">
              <a:lnSpc>
                <a:spcPct val="90000"/>
              </a:lnSpc>
              <a:spcBef>
                <a:spcPts val="375"/>
              </a:spcBef>
              <a:spcAft>
                <a:spcPts val="0"/>
              </a:spcAft>
              <a:buClr>
                <a:schemeClr val="dk1"/>
              </a:buClr>
              <a:buSzPts val="1500"/>
              <a:buNone/>
              <a:defRPr sz="1500"/>
            </a:lvl2pPr>
            <a:lvl3pPr lvl="2" algn="ctr">
              <a:lnSpc>
                <a:spcPct val="90000"/>
              </a:lnSpc>
              <a:spcBef>
                <a:spcPts val="375"/>
              </a:spcBef>
              <a:spcAft>
                <a:spcPts val="0"/>
              </a:spcAft>
              <a:buClr>
                <a:schemeClr val="dk1"/>
              </a:buClr>
              <a:buSzPts val="1350"/>
              <a:buNone/>
              <a:defRPr sz="1350"/>
            </a:lvl3pPr>
            <a:lvl4pPr lvl="3" algn="ctr">
              <a:lnSpc>
                <a:spcPct val="90000"/>
              </a:lnSpc>
              <a:spcBef>
                <a:spcPts val="375"/>
              </a:spcBef>
              <a:spcAft>
                <a:spcPts val="0"/>
              </a:spcAft>
              <a:buClr>
                <a:schemeClr val="dk1"/>
              </a:buClr>
              <a:buSzPts val="1200"/>
              <a:buNone/>
              <a:defRPr sz="1200"/>
            </a:lvl4pPr>
            <a:lvl5pPr lvl="4" algn="ctr">
              <a:lnSpc>
                <a:spcPct val="90000"/>
              </a:lnSpc>
              <a:spcBef>
                <a:spcPts val="375"/>
              </a:spcBef>
              <a:spcAft>
                <a:spcPts val="0"/>
              </a:spcAft>
              <a:buClr>
                <a:schemeClr val="dk1"/>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p:txBody>
      </p:sp>
      <p:sp>
        <p:nvSpPr>
          <p:cNvPr id="28" name="Google Shape;28;p50"/>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50"/>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50"/>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u-E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cabezado de sección" type="secHead">
  <p:cSld name="SECTION_HEADER">
    <p:spTree>
      <p:nvGrpSpPr>
        <p:cNvPr id="31" name="Shape 31"/>
        <p:cNvGrpSpPr/>
        <p:nvPr/>
      </p:nvGrpSpPr>
      <p:grpSpPr>
        <a:xfrm>
          <a:off x="0" y="0"/>
          <a:ext cx="0" cy="0"/>
          <a:chOff x="0" y="0"/>
          <a:chExt cx="0" cy="0"/>
        </a:xfrm>
      </p:grpSpPr>
      <p:sp>
        <p:nvSpPr>
          <p:cNvPr id="32" name="Google Shape;32;p51"/>
          <p:cNvSpPr txBox="1"/>
          <p:nvPr>
            <p:ph type="title"/>
          </p:nvPr>
        </p:nvSpPr>
        <p:spPr>
          <a:xfrm>
            <a:off x="623888" y="1709739"/>
            <a:ext cx="78867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4500"/>
              <a:buFont typeface="Calibri"/>
              <a:buNone/>
              <a:defRPr sz="4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3" name="Google Shape;33;p51"/>
          <p:cNvSpPr txBox="1"/>
          <p:nvPr>
            <p:ph idx="1" type="body"/>
          </p:nvPr>
        </p:nvSpPr>
        <p:spPr>
          <a:xfrm>
            <a:off x="623888" y="4589464"/>
            <a:ext cx="78867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Clr>
                <a:srgbClr val="888888"/>
              </a:buClr>
              <a:buSzPts val="1800"/>
              <a:buNone/>
              <a:defRPr sz="1800">
                <a:solidFill>
                  <a:srgbClr val="888888"/>
                </a:solidFill>
              </a:defRPr>
            </a:lvl1pPr>
            <a:lvl2pPr indent="-228600" lvl="1" marL="914400" algn="l">
              <a:lnSpc>
                <a:spcPct val="90000"/>
              </a:lnSpc>
              <a:spcBef>
                <a:spcPts val="375"/>
              </a:spcBef>
              <a:spcAft>
                <a:spcPts val="0"/>
              </a:spcAft>
              <a:buClr>
                <a:srgbClr val="888888"/>
              </a:buClr>
              <a:buSzPts val="1500"/>
              <a:buNone/>
              <a:defRPr sz="1500">
                <a:solidFill>
                  <a:srgbClr val="888888"/>
                </a:solidFill>
              </a:defRPr>
            </a:lvl2pPr>
            <a:lvl3pPr indent="-228600" lvl="2" marL="1371600" algn="l">
              <a:lnSpc>
                <a:spcPct val="90000"/>
              </a:lnSpc>
              <a:spcBef>
                <a:spcPts val="375"/>
              </a:spcBef>
              <a:spcAft>
                <a:spcPts val="0"/>
              </a:spcAft>
              <a:buClr>
                <a:srgbClr val="888888"/>
              </a:buClr>
              <a:buSzPts val="1350"/>
              <a:buNone/>
              <a:defRPr sz="1350">
                <a:solidFill>
                  <a:srgbClr val="888888"/>
                </a:solidFill>
              </a:defRPr>
            </a:lvl3pPr>
            <a:lvl4pPr indent="-228600" lvl="3" marL="1828800" algn="l">
              <a:lnSpc>
                <a:spcPct val="90000"/>
              </a:lnSpc>
              <a:spcBef>
                <a:spcPts val="375"/>
              </a:spcBef>
              <a:spcAft>
                <a:spcPts val="0"/>
              </a:spcAft>
              <a:buClr>
                <a:srgbClr val="888888"/>
              </a:buClr>
              <a:buSzPts val="1200"/>
              <a:buNone/>
              <a:defRPr sz="1200">
                <a:solidFill>
                  <a:srgbClr val="888888"/>
                </a:solidFill>
              </a:defRPr>
            </a:lvl4pPr>
            <a:lvl5pPr indent="-228600" lvl="4" marL="2286000" algn="l">
              <a:lnSpc>
                <a:spcPct val="90000"/>
              </a:lnSpc>
              <a:spcBef>
                <a:spcPts val="375"/>
              </a:spcBef>
              <a:spcAft>
                <a:spcPts val="0"/>
              </a:spcAft>
              <a:buClr>
                <a:srgbClr val="888888"/>
              </a:buClr>
              <a:buSzPts val="1200"/>
              <a:buNone/>
              <a:defRPr sz="1200">
                <a:solidFill>
                  <a:srgbClr val="888888"/>
                </a:solidFill>
              </a:defRPr>
            </a:lvl5pPr>
            <a:lvl6pPr indent="-228600" lvl="5" marL="2743200" algn="l">
              <a:lnSpc>
                <a:spcPct val="90000"/>
              </a:lnSpc>
              <a:spcBef>
                <a:spcPts val="375"/>
              </a:spcBef>
              <a:spcAft>
                <a:spcPts val="0"/>
              </a:spcAft>
              <a:buClr>
                <a:srgbClr val="888888"/>
              </a:buClr>
              <a:buSzPts val="1200"/>
              <a:buNone/>
              <a:defRPr sz="1200">
                <a:solidFill>
                  <a:srgbClr val="888888"/>
                </a:solidFill>
              </a:defRPr>
            </a:lvl6pPr>
            <a:lvl7pPr indent="-228600" lvl="6" marL="3200400" algn="l">
              <a:lnSpc>
                <a:spcPct val="90000"/>
              </a:lnSpc>
              <a:spcBef>
                <a:spcPts val="375"/>
              </a:spcBef>
              <a:spcAft>
                <a:spcPts val="0"/>
              </a:spcAft>
              <a:buClr>
                <a:srgbClr val="888888"/>
              </a:buClr>
              <a:buSzPts val="1200"/>
              <a:buNone/>
              <a:defRPr sz="1200">
                <a:solidFill>
                  <a:srgbClr val="888888"/>
                </a:solidFill>
              </a:defRPr>
            </a:lvl7pPr>
            <a:lvl8pPr indent="-228600" lvl="7" marL="3657600" algn="l">
              <a:lnSpc>
                <a:spcPct val="90000"/>
              </a:lnSpc>
              <a:spcBef>
                <a:spcPts val="375"/>
              </a:spcBef>
              <a:spcAft>
                <a:spcPts val="0"/>
              </a:spcAft>
              <a:buClr>
                <a:srgbClr val="888888"/>
              </a:buClr>
              <a:buSzPts val="1200"/>
              <a:buNone/>
              <a:defRPr sz="1200">
                <a:solidFill>
                  <a:srgbClr val="888888"/>
                </a:solidFill>
              </a:defRPr>
            </a:lvl8pPr>
            <a:lvl9pPr indent="-228600" lvl="8" marL="4114800" algn="l">
              <a:lnSpc>
                <a:spcPct val="90000"/>
              </a:lnSpc>
              <a:spcBef>
                <a:spcPts val="375"/>
              </a:spcBef>
              <a:spcAft>
                <a:spcPts val="0"/>
              </a:spcAft>
              <a:buClr>
                <a:srgbClr val="888888"/>
              </a:buClr>
              <a:buSzPts val="1200"/>
              <a:buNone/>
              <a:defRPr sz="1200">
                <a:solidFill>
                  <a:srgbClr val="888888"/>
                </a:solidFill>
              </a:defRPr>
            </a:lvl9pPr>
          </a:lstStyle>
          <a:p/>
        </p:txBody>
      </p:sp>
      <p:sp>
        <p:nvSpPr>
          <p:cNvPr id="34" name="Google Shape;34;p51"/>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51"/>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51"/>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u-E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os objetos" type="twoObj">
  <p:cSld name="TWO_OBJECTS">
    <p:spTree>
      <p:nvGrpSpPr>
        <p:cNvPr id="37" name="Shape 37"/>
        <p:cNvGrpSpPr/>
        <p:nvPr/>
      </p:nvGrpSpPr>
      <p:grpSpPr>
        <a:xfrm>
          <a:off x="0" y="0"/>
          <a:ext cx="0" cy="0"/>
          <a:chOff x="0" y="0"/>
          <a:chExt cx="0" cy="0"/>
        </a:xfrm>
      </p:grpSpPr>
      <p:sp>
        <p:nvSpPr>
          <p:cNvPr id="38" name="Google Shape;38;p52"/>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9" name="Google Shape;39;p52"/>
          <p:cNvSpPr txBox="1"/>
          <p:nvPr>
            <p:ph idx="1" type="body"/>
          </p:nvPr>
        </p:nvSpPr>
        <p:spPr>
          <a:xfrm>
            <a:off x="628650" y="1825625"/>
            <a:ext cx="38862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40" name="Google Shape;40;p52"/>
          <p:cNvSpPr txBox="1"/>
          <p:nvPr>
            <p:ph idx="2" type="body"/>
          </p:nvPr>
        </p:nvSpPr>
        <p:spPr>
          <a:xfrm>
            <a:off x="4629150" y="1825625"/>
            <a:ext cx="38862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41" name="Google Shape;41;p52"/>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52"/>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52"/>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u-E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ación" type="twoTxTwoObj">
  <p:cSld name="TWO_OBJECTS_WITH_TEXT">
    <p:spTree>
      <p:nvGrpSpPr>
        <p:cNvPr id="44" name="Shape 44"/>
        <p:cNvGrpSpPr/>
        <p:nvPr/>
      </p:nvGrpSpPr>
      <p:grpSpPr>
        <a:xfrm>
          <a:off x="0" y="0"/>
          <a:ext cx="0" cy="0"/>
          <a:chOff x="0" y="0"/>
          <a:chExt cx="0" cy="0"/>
        </a:xfrm>
      </p:grpSpPr>
      <p:sp>
        <p:nvSpPr>
          <p:cNvPr id="45" name="Google Shape;45;p53"/>
          <p:cNvSpPr txBox="1"/>
          <p:nvPr>
            <p:ph type="title"/>
          </p:nvPr>
        </p:nvSpPr>
        <p:spPr>
          <a:xfrm>
            <a:off x="629841" y="365126"/>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6" name="Google Shape;46;p53"/>
          <p:cNvSpPr txBox="1"/>
          <p:nvPr>
            <p:ph idx="1" type="body"/>
          </p:nvPr>
        </p:nvSpPr>
        <p:spPr>
          <a:xfrm>
            <a:off x="629842" y="1681163"/>
            <a:ext cx="3868340"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750"/>
              </a:spcBef>
              <a:spcAft>
                <a:spcPts val="0"/>
              </a:spcAft>
              <a:buClr>
                <a:schemeClr val="dk1"/>
              </a:buClr>
              <a:buSzPts val="1800"/>
              <a:buNone/>
              <a:defRPr b="1" sz="1800"/>
            </a:lvl1pPr>
            <a:lvl2pPr indent="-228600" lvl="1" marL="914400" algn="l">
              <a:lnSpc>
                <a:spcPct val="90000"/>
              </a:lnSpc>
              <a:spcBef>
                <a:spcPts val="375"/>
              </a:spcBef>
              <a:spcAft>
                <a:spcPts val="0"/>
              </a:spcAft>
              <a:buClr>
                <a:schemeClr val="dk1"/>
              </a:buClr>
              <a:buSzPts val="1500"/>
              <a:buNone/>
              <a:defRPr b="1" sz="1500"/>
            </a:lvl2pPr>
            <a:lvl3pPr indent="-228600" lvl="2" marL="1371600" algn="l">
              <a:lnSpc>
                <a:spcPct val="90000"/>
              </a:lnSpc>
              <a:spcBef>
                <a:spcPts val="375"/>
              </a:spcBef>
              <a:spcAft>
                <a:spcPts val="0"/>
              </a:spcAft>
              <a:buClr>
                <a:schemeClr val="dk1"/>
              </a:buClr>
              <a:buSzPts val="1350"/>
              <a:buNone/>
              <a:defRPr b="1" sz="1350"/>
            </a:lvl3pPr>
            <a:lvl4pPr indent="-228600" lvl="3" marL="1828800" algn="l">
              <a:lnSpc>
                <a:spcPct val="90000"/>
              </a:lnSpc>
              <a:spcBef>
                <a:spcPts val="375"/>
              </a:spcBef>
              <a:spcAft>
                <a:spcPts val="0"/>
              </a:spcAft>
              <a:buClr>
                <a:schemeClr val="dk1"/>
              </a:buClr>
              <a:buSzPts val="1200"/>
              <a:buNone/>
              <a:defRPr b="1" sz="1200"/>
            </a:lvl4pPr>
            <a:lvl5pPr indent="-228600" lvl="4" marL="2286000" algn="l">
              <a:lnSpc>
                <a:spcPct val="90000"/>
              </a:lnSpc>
              <a:spcBef>
                <a:spcPts val="375"/>
              </a:spcBef>
              <a:spcAft>
                <a:spcPts val="0"/>
              </a:spcAft>
              <a:buClr>
                <a:schemeClr val="dk1"/>
              </a:buClr>
              <a:buSzPts val="1200"/>
              <a:buNone/>
              <a:defRPr b="1" sz="1200"/>
            </a:lvl5pPr>
            <a:lvl6pPr indent="-228600" lvl="5" marL="2743200" algn="l">
              <a:lnSpc>
                <a:spcPct val="90000"/>
              </a:lnSpc>
              <a:spcBef>
                <a:spcPts val="375"/>
              </a:spcBef>
              <a:spcAft>
                <a:spcPts val="0"/>
              </a:spcAft>
              <a:buClr>
                <a:schemeClr val="dk1"/>
              </a:buClr>
              <a:buSzPts val="1200"/>
              <a:buNone/>
              <a:defRPr b="1" sz="1200"/>
            </a:lvl6pPr>
            <a:lvl7pPr indent="-228600" lvl="6" marL="3200400" algn="l">
              <a:lnSpc>
                <a:spcPct val="90000"/>
              </a:lnSpc>
              <a:spcBef>
                <a:spcPts val="375"/>
              </a:spcBef>
              <a:spcAft>
                <a:spcPts val="0"/>
              </a:spcAft>
              <a:buClr>
                <a:schemeClr val="dk1"/>
              </a:buClr>
              <a:buSzPts val="1200"/>
              <a:buNone/>
              <a:defRPr b="1" sz="1200"/>
            </a:lvl7pPr>
            <a:lvl8pPr indent="-228600" lvl="7" marL="3657600" algn="l">
              <a:lnSpc>
                <a:spcPct val="90000"/>
              </a:lnSpc>
              <a:spcBef>
                <a:spcPts val="375"/>
              </a:spcBef>
              <a:spcAft>
                <a:spcPts val="0"/>
              </a:spcAft>
              <a:buClr>
                <a:schemeClr val="dk1"/>
              </a:buClr>
              <a:buSzPts val="1200"/>
              <a:buNone/>
              <a:defRPr b="1" sz="1200"/>
            </a:lvl8pPr>
            <a:lvl9pPr indent="-228600" lvl="8" marL="4114800" algn="l">
              <a:lnSpc>
                <a:spcPct val="90000"/>
              </a:lnSpc>
              <a:spcBef>
                <a:spcPts val="375"/>
              </a:spcBef>
              <a:spcAft>
                <a:spcPts val="0"/>
              </a:spcAft>
              <a:buClr>
                <a:schemeClr val="dk1"/>
              </a:buClr>
              <a:buSzPts val="1200"/>
              <a:buNone/>
              <a:defRPr b="1" sz="1200"/>
            </a:lvl9pPr>
          </a:lstStyle>
          <a:p/>
        </p:txBody>
      </p:sp>
      <p:sp>
        <p:nvSpPr>
          <p:cNvPr id="47" name="Google Shape;47;p53"/>
          <p:cNvSpPr txBox="1"/>
          <p:nvPr>
            <p:ph idx="2" type="body"/>
          </p:nvPr>
        </p:nvSpPr>
        <p:spPr>
          <a:xfrm>
            <a:off x="629842" y="2505075"/>
            <a:ext cx="3868340"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48" name="Google Shape;48;p53"/>
          <p:cNvSpPr txBox="1"/>
          <p:nvPr>
            <p:ph idx="3" type="body"/>
          </p:nvPr>
        </p:nvSpPr>
        <p:spPr>
          <a:xfrm>
            <a:off x="4629150" y="1681163"/>
            <a:ext cx="3887391"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750"/>
              </a:spcBef>
              <a:spcAft>
                <a:spcPts val="0"/>
              </a:spcAft>
              <a:buClr>
                <a:schemeClr val="dk1"/>
              </a:buClr>
              <a:buSzPts val="1800"/>
              <a:buNone/>
              <a:defRPr b="1" sz="1800"/>
            </a:lvl1pPr>
            <a:lvl2pPr indent="-228600" lvl="1" marL="914400" algn="l">
              <a:lnSpc>
                <a:spcPct val="90000"/>
              </a:lnSpc>
              <a:spcBef>
                <a:spcPts val="375"/>
              </a:spcBef>
              <a:spcAft>
                <a:spcPts val="0"/>
              </a:spcAft>
              <a:buClr>
                <a:schemeClr val="dk1"/>
              </a:buClr>
              <a:buSzPts val="1500"/>
              <a:buNone/>
              <a:defRPr b="1" sz="1500"/>
            </a:lvl2pPr>
            <a:lvl3pPr indent="-228600" lvl="2" marL="1371600" algn="l">
              <a:lnSpc>
                <a:spcPct val="90000"/>
              </a:lnSpc>
              <a:spcBef>
                <a:spcPts val="375"/>
              </a:spcBef>
              <a:spcAft>
                <a:spcPts val="0"/>
              </a:spcAft>
              <a:buClr>
                <a:schemeClr val="dk1"/>
              </a:buClr>
              <a:buSzPts val="1350"/>
              <a:buNone/>
              <a:defRPr b="1" sz="1350"/>
            </a:lvl3pPr>
            <a:lvl4pPr indent="-228600" lvl="3" marL="1828800" algn="l">
              <a:lnSpc>
                <a:spcPct val="90000"/>
              </a:lnSpc>
              <a:spcBef>
                <a:spcPts val="375"/>
              </a:spcBef>
              <a:spcAft>
                <a:spcPts val="0"/>
              </a:spcAft>
              <a:buClr>
                <a:schemeClr val="dk1"/>
              </a:buClr>
              <a:buSzPts val="1200"/>
              <a:buNone/>
              <a:defRPr b="1" sz="1200"/>
            </a:lvl4pPr>
            <a:lvl5pPr indent="-228600" lvl="4" marL="2286000" algn="l">
              <a:lnSpc>
                <a:spcPct val="90000"/>
              </a:lnSpc>
              <a:spcBef>
                <a:spcPts val="375"/>
              </a:spcBef>
              <a:spcAft>
                <a:spcPts val="0"/>
              </a:spcAft>
              <a:buClr>
                <a:schemeClr val="dk1"/>
              </a:buClr>
              <a:buSzPts val="1200"/>
              <a:buNone/>
              <a:defRPr b="1" sz="1200"/>
            </a:lvl5pPr>
            <a:lvl6pPr indent="-228600" lvl="5" marL="2743200" algn="l">
              <a:lnSpc>
                <a:spcPct val="90000"/>
              </a:lnSpc>
              <a:spcBef>
                <a:spcPts val="375"/>
              </a:spcBef>
              <a:spcAft>
                <a:spcPts val="0"/>
              </a:spcAft>
              <a:buClr>
                <a:schemeClr val="dk1"/>
              </a:buClr>
              <a:buSzPts val="1200"/>
              <a:buNone/>
              <a:defRPr b="1" sz="1200"/>
            </a:lvl6pPr>
            <a:lvl7pPr indent="-228600" lvl="6" marL="3200400" algn="l">
              <a:lnSpc>
                <a:spcPct val="90000"/>
              </a:lnSpc>
              <a:spcBef>
                <a:spcPts val="375"/>
              </a:spcBef>
              <a:spcAft>
                <a:spcPts val="0"/>
              </a:spcAft>
              <a:buClr>
                <a:schemeClr val="dk1"/>
              </a:buClr>
              <a:buSzPts val="1200"/>
              <a:buNone/>
              <a:defRPr b="1" sz="1200"/>
            </a:lvl7pPr>
            <a:lvl8pPr indent="-228600" lvl="7" marL="3657600" algn="l">
              <a:lnSpc>
                <a:spcPct val="90000"/>
              </a:lnSpc>
              <a:spcBef>
                <a:spcPts val="375"/>
              </a:spcBef>
              <a:spcAft>
                <a:spcPts val="0"/>
              </a:spcAft>
              <a:buClr>
                <a:schemeClr val="dk1"/>
              </a:buClr>
              <a:buSzPts val="1200"/>
              <a:buNone/>
              <a:defRPr b="1" sz="1200"/>
            </a:lvl8pPr>
            <a:lvl9pPr indent="-228600" lvl="8" marL="4114800" algn="l">
              <a:lnSpc>
                <a:spcPct val="90000"/>
              </a:lnSpc>
              <a:spcBef>
                <a:spcPts val="375"/>
              </a:spcBef>
              <a:spcAft>
                <a:spcPts val="0"/>
              </a:spcAft>
              <a:buClr>
                <a:schemeClr val="dk1"/>
              </a:buClr>
              <a:buSzPts val="1200"/>
              <a:buNone/>
              <a:defRPr b="1" sz="1200"/>
            </a:lvl9pPr>
          </a:lstStyle>
          <a:p/>
        </p:txBody>
      </p:sp>
      <p:sp>
        <p:nvSpPr>
          <p:cNvPr id="49" name="Google Shape;49;p53"/>
          <p:cNvSpPr txBox="1"/>
          <p:nvPr>
            <p:ph idx="4" type="body"/>
          </p:nvPr>
        </p:nvSpPr>
        <p:spPr>
          <a:xfrm>
            <a:off x="4629150" y="2505075"/>
            <a:ext cx="3887391"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50" name="Google Shape;50;p53"/>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 name="Google Shape;51;p53"/>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53"/>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u-E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olo el título" type="titleOnly">
  <p:cSld name="TITLE_ONLY">
    <p:spTree>
      <p:nvGrpSpPr>
        <p:cNvPr id="53" name="Shape 53"/>
        <p:cNvGrpSpPr/>
        <p:nvPr/>
      </p:nvGrpSpPr>
      <p:grpSpPr>
        <a:xfrm>
          <a:off x="0" y="0"/>
          <a:ext cx="0" cy="0"/>
          <a:chOff x="0" y="0"/>
          <a:chExt cx="0" cy="0"/>
        </a:xfrm>
      </p:grpSpPr>
      <p:sp>
        <p:nvSpPr>
          <p:cNvPr id="54" name="Google Shape;54;p54"/>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5" name="Google Shape;55;p54"/>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54"/>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54"/>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u-E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ido con título" type="objTx">
  <p:cSld name="OBJECT_WITH_CAPTION_TEXT">
    <p:spTree>
      <p:nvGrpSpPr>
        <p:cNvPr id="58" name="Shape 58"/>
        <p:cNvGrpSpPr/>
        <p:nvPr/>
      </p:nvGrpSpPr>
      <p:grpSpPr>
        <a:xfrm>
          <a:off x="0" y="0"/>
          <a:ext cx="0" cy="0"/>
          <a:chOff x="0" y="0"/>
          <a:chExt cx="0" cy="0"/>
        </a:xfrm>
      </p:grpSpPr>
      <p:sp>
        <p:nvSpPr>
          <p:cNvPr id="59" name="Google Shape;59;p55"/>
          <p:cNvSpPr txBox="1"/>
          <p:nvPr>
            <p:ph type="title"/>
          </p:nvPr>
        </p:nvSpPr>
        <p:spPr>
          <a:xfrm>
            <a:off x="629841" y="457200"/>
            <a:ext cx="2949178"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2400"/>
              <a:buFont typeface="Calibri"/>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55"/>
          <p:cNvSpPr txBox="1"/>
          <p:nvPr>
            <p:ph idx="1" type="body"/>
          </p:nvPr>
        </p:nvSpPr>
        <p:spPr>
          <a:xfrm>
            <a:off x="3887391" y="987426"/>
            <a:ext cx="4629150" cy="4873625"/>
          </a:xfrm>
          <a:prstGeom prst="rect">
            <a:avLst/>
          </a:prstGeom>
          <a:noFill/>
          <a:ln>
            <a:noFill/>
          </a:ln>
        </p:spPr>
        <p:txBody>
          <a:bodyPr anchorCtr="0" anchor="t" bIns="45700" lIns="91425" spcFirstLastPara="1" rIns="91425" wrap="square" tIns="45700">
            <a:normAutofit/>
          </a:bodyPr>
          <a:lstStyle>
            <a:lvl1pPr indent="-381000" lvl="0" marL="457200" algn="l">
              <a:lnSpc>
                <a:spcPct val="90000"/>
              </a:lnSpc>
              <a:spcBef>
                <a:spcPts val="750"/>
              </a:spcBef>
              <a:spcAft>
                <a:spcPts val="0"/>
              </a:spcAft>
              <a:buClr>
                <a:schemeClr val="dk1"/>
              </a:buClr>
              <a:buSzPts val="2400"/>
              <a:buChar char="•"/>
              <a:defRPr sz="2400"/>
            </a:lvl1pPr>
            <a:lvl2pPr indent="-361950" lvl="1" marL="914400" algn="l">
              <a:lnSpc>
                <a:spcPct val="90000"/>
              </a:lnSpc>
              <a:spcBef>
                <a:spcPts val="375"/>
              </a:spcBef>
              <a:spcAft>
                <a:spcPts val="0"/>
              </a:spcAft>
              <a:buClr>
                <a:schemeClr val="dk1"/>
              </a:buClr>
              <a:buSzPts val="2100"/>
              <a:buChar char="•"/>
              <a:defRPr sz="2100"/>
            </a:lvl2pPr>
            <a:lvl3pPr indent="-342900" lvl="2" marL="1371600" algn="l">
              <a:lnSpc>
                <a:spcPct val="90000"/>
              </a:lnSpc>
              <a:spcBef>
                <a:spcPts val="375"/>
              </a:spcBef>
              <a:spcAft>
                <a:spcPts val="0"/>
              </a:spcAft>
              <a:buClr>
                <a:schemeClr val="dk1"/>
              </a:buClr>
              <a:buSzPts val="1800"/>
              <a:buChar char="•"/>
              <a:defRPr sz="1800"/>
            </a:lvl3pPr>
            <a:lvl4pPr indent="-323850" lvl="3" marL="1828800" algn="l">
              <a:lnSpc>
                <a:spcPct val="90000"/>
              </a:lnSpc>
              <a:spcBef>
                <a:spcPts val="375"/>
              </a:spcBef>
              <a:spcAft>
                <a:spcPts val="0"/>
              </a:spcAft>
              <a:buClr>
                <a:schemeClr val="dk1"/>
              </a:buClr>
              <a:buSzPts val="1500"/>
              <a:buChar char="•"/>
              <a:defRPr sz="1500"/>
            </a:lvl4pPr>
            <a:lvl5pPr indent="-323850" lvl="4" marL="2286000" algn="l">
              <a:lnSpc>
                <a:spcPct val="90000"/>
              </a:lnSpc>
              <a:spcBef>
                <a:spcPts val="375"/>
              </a:spcBef>
              <a:spcAft>
                <a:spcPts val="0"/>
              </a:spcAft>
              <a:buClr>
                <a:schemeClr val="dk1"/>
              </a:buClr>
              <a:buSzPts val="1500"/>
              <a:buChar char="•"/>
              <a:defRPr sz="1500"/>
            </a:lvl5pPr>
            <a:lvl6pPr indent="-323850" lvl="5" marL="2743200" algn="l">
              <a:lnSpc>
                <a:spcPct val="90000"/>
              </a:lnSpc>
              <a:spcBef>
                <a:spcPts val="375"/>
              </a:spcBef>
              <a:spcAft>
                <a:spcPts val="0"/>
              </a:spcAft>
              <a:buClr>
                <a:schemeClr val="dk1"/>
              </a:buClr>
              <a:buSzPts val="1500"/>
              <a:buChar char="•"/>
              <a:defRPr sz="1500"/>
            </a:lvl6pPr>
            <a:lvl7pPr indent="-323850" lvl="6" marL="3200400" algn="l">
              <a:lnSpc>
                <a:spcPct val="90000"/>
              </a:lnSpc>
              <a:spcBef>
                <a:spcPts val="375"/>
              </a:spcBef>
              <a:spcAft>
                <a:spcPts val="0"/>
              </a:spcAft>
              <a:buClr>
                <a:schemeClr val="dk1"/>
              </a:buClr>
              <a:buSzPts val="1500"/>
              <a:buChar char="•"/>
              <a:defRPr sz="1500"/>
            </a:lvl7pPr>
            <a:lvl8pPr indent="-323850" lvl="7" marL="3657600" algn="l">
              <a:lnSpc>
                <a:spcPct val="90000"/>
              </a:lnSpc>
              <a:spcBef>
                <a:spcPts val="375"/>
              </a:spcBef>
              <a:spcAft>
                <a:spcPts val="0"/>
              </a:spcAft>
              <a:buClr>
                <a:schemeClr val="dk1"/>
              </a:buClr>
              <a:buSzPts val="1500"/>
              <a:buChar char="•"/>
              <a:defRPr sz="1500"/>
            </a:lvl8pPr>
            <a:lvl9pPr indent="-323850" lvl="8" marL="4114800" algn="l">
              <a:lnSpc>
                <a:spcPct val="90000"/>
              </a:lnSpc>
              <a:spcBef>
                <a:spcPts val="375"/>
              </a:spcBef>
              <a:spcAft>
                <a:spcPts val="0"/>
              </a:spcAft>
              <a:buClr>
                <a:schemeClr val="dk1"/>
              </a:buClr>
              <a:buSzPts val="1500"/>
              <a:buChar char="•"/>
              <a:defRPr sz="1500"/>
            </a:lvl9pPr>
          </a:lstStyle>
          <a:p/>
        </p:txBody>
      </p:sp>
      <p:sp>
        <p:nvSpPr>
          <p:cNvPr id="61" name="Google Shape;61;p55"/>
          <p:cNvSpPr txBox="1"/>
          <p:nvPr>
            <p:ph idx="2" type="body"/>
          </p:nvPr>
        </p:nvSpPr>
        <p:spPr>
          <a:xfrm>
            <a:off x="629841" y="2057400"/>
            <a:ext cx="2949178"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Clr>
                <a:schemeClr val="dk1"/>
              </a:buClr>
              <a:buSzPts val="1200"/>
              <a:buNone/>
              <a:defRPr sz="1200"/>
            </a:lvl1pPr>
            <a:lvl2pPr indent="-228600" lvl="1" marL="914400" algn="l">
              <a:lnSpc>
                <a:spcPct val="90000"/>
              </a:lnSpc>
              <a:spcBef>
                <a:spcPts val="375"/>
              </a:spcBef>
              <a:spcAft>
                <a:spcPts val="0"/>
              </a:spcAft>
              <a:buClr>
                <a:schemeClr val="dk1"/>
              </a:buClr>
              <a:buSzPts val="1050"/>
              <a:buNone/>
              <a:defRPr sz="1050"/>
            </a:lvl2pPr>
            <a:lvl3pPr indent="-228600" lvl="2" marL="1371600" algn="l">
              <a:lnSpc>
                <a:spcPct val="90000"/>
              </a:lnSpc>
              <a:spcBef>
                <a:spcPts val="375"/>
              </a:spcBef>
              <a:spcAft>
                <a:spcPts val="0"/>
              </a:spcAft>
              <a:buClr>
                <a:schemeClr val="dk1"/>
              </a:buClr>
              <a:buSzPts val="900"/>
              <a:buNone/>
              <a:defRPr sz="900"/>
            </a:lvl3pPr>
            <a:lvl4pPr indent="-228600" lvl="3" marL="1828800" algn="l">
              <a:lnSpc>
                <a:spcPct val="90000"/>
              </a:lnSpc>
              <a:spcBef>
                <a:spcPts val="375"/>
              </a:spcBef>
              <a:spcAft>
                <a:spcPts val="0"/>
              </a:spcAft>
              <a:buClr>
                <a:schemeClr val="dk1"/>
              </a:buClr>
              <a:buSzPts val="750"/>
              <a:buNone/>
              <a:defRPr sz="750"/>
            </a:lvl4pPr>
            <a:lvl5pPr indent="-228600" lvl="4" marL="2286000" algn="l">
              <a:lnSpc>
                <a:spcPct val="90000"/>
              </a:lnSpc>
              <a:spcBef>
                <a:spcPts val="375"/>
              </a:spcBef>
              <a:spcAft>
                <a:spcPts val="0"/>
              </a:spcAft>
              <a:buClr>
                <a:schemeClr val="dk1"/>
              </a:buClr>
              <a:buSzPts val="750"/>
              <a:buNone/>
              <a:defRPr sz="750"/>
            </a:lvl5pPr>
            <a:lvl6pPr indent="-228600" lvl="5" marL="2743200" algn="l">
              <a:lnSpc>
                <a:spcPct val="90000"/>
              </a:lnSpc>
              <a:spcBef>
                <a:spcPts val="375"/>
              </a:spcBef>
              <a:spcAft>
                <a:spcPts val="0"/>
              </a:spcAft>
              <a:buClr>
                <a:schemeClr val="dk1"/>
              </a:buClr>
              <a:buSzPts val="750"/>
              <a:buNone/>
              <a:defRPr sz="750"/>
            </a:lvl6pPr>
            <a:lvl7pPr indent="-228600" lvl="6" marL="3200400" algn="l">
              <a:lnSpc>
                <a:spcPct val="90000"/>
              </a:lnSpc>
              <a:spcBef>
                <a:spcPts val="375"/>
              </a:spcBef>
              <a:spcAft>
                <a:spcPts val="0"/>
              </a:spcAft>
              <a:buClr>
                <a:schemeClr val="dk1"/>
              </a:buClr>
              <a:buSzPts val="750"/>
              <a:buNone/>
              <a:defRPr sz="750"/>
            </a:lvl7pPr>
            <a:lvl8pPr indent="-228600" lvl="7" marL="3657600" algn="l">
              <a:lnSpc>
                <a:spcPct val="90000"/>
              </a:lnSpc>
              <a:spcBef>
                <a:spcPts val="375"/>
              </a:spcBef>
              <a:spcAft>
                <a:spcPts val="0"/>
              </a:spcAft>
              <a:buClr>
                <a:schemeClr val="dk1"/>
              </a:buClr>
              <a:buSzPts val="750"/>
              <a:buNone/>
              <a:defRPr sz="750"/>
            </a:lvl8pPr>
            <a:lvl9pPr indent="-228600" lvl="8" marL="4114800" algn="l">
              <a:lnSpc>
                <a:spcPct val="90000"/>
              </a:lnSpc>
              <a:spcBef>
                <a:spcPts val="375"/>
              </a:spcBef>
              <a:spcAft>
                <a:spcPts val="0"/>
              </a:spcAft>
              <a:buClr>
                <a:schemeClr val="dk1"/>
              </a:buClr>
              <a:buSzPts val="750"/>
              <a:buNone/>
              <a:defRPr sz="750"/>
            </a:lvl9pPr>
          </a:lstStyle>
          <a:p/>
        </p:txBody>
      </p:sp>
      <p:sp>
        <p:nvSpPr>
          <p:cNvPr id="62" name="Google Shape;62;p55"/>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55"/>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55"/>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u-E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n con título" type="picTx">
  <p:cSld name="PICTURE_WITH_CAPTION_TEXT">
    <p:spTree>
      <p:nvGrpSpPr>
        <p:cNvPr id="65" name="Shape 65"/>
        <p:cNvGrpSpPr/>
        <p:nvPr/>
      </p:nvGrpSpPr>
      <p:grpSpPr>
        <a:xfrm>
          <a:off x="0" y="0"/>
          <a:ext cx="0" cy="0"/>
          <a:chOff x="0" y="0"/>
          <a:chExt cx="0" cy="0"/>
        </a:xfrm>
      </p:grpSpPr>
      <p:sp>
        <p:nvSpPr>
          <p:cNvPr id="66" name="Google Shape;66;p56"/>
          <p:cNvSpPr txBox="1"/>
          <p:nvPr>
            <p:ph type="title"/>
          </p:nvPr>
        </p:nvSpPr>
        <p:spPr>
          <a:xfrm>
            <a:off x="629841" y="457200"/>
            <a:ext cx="2949178"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2400"/>
              <a:buFont typeface="Calibri"/>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56"/>
          <p:cNvSpPr/>
          <p:nvPr>
            <p:ph idx="2" type="pic"/>
          </p:nvPr>
        </p:nvSpPr>
        <p:spPr>
          <a:xfrm>
            <a:off x="3887391" y="987426"/>
            <a:ext cx="4629150" cy="4873625"/>
          </a:xfrm>
          <a:prstGeom prst="rect">
            <a:avLst/>
          </a:prstGeom>
          <a:noFill/>
          <a:ln>
            <a:noFill/>
          </a:ln>
        </p:spPr>
      </p:sp>
      <p:sp>
        <p:nvSpPr>
          <p:cNvPr id="68" name="Google Shape;68;p56"/>
          <p:cNvSpPr txBox="1"/>
          <p:nvPr>
            <p:ph idx="1" type="body"/>
          </p:nvPr>
        </p:nvSpPr>
        <p:spPr>
          <a:xfrm>
            <a:off x="629841" y="2057400"/>
            <a:ext cx="2949178"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Clr>
                <a:schemeClr val="dk1"/>
              </a:buClr>
              <a:buSzPts val="1200"/>
              <a:buNone/>
              <a:defRPr sz="1200"/>
            </a:lvl1pPr>
            <a:lvl2pPr indent="-228600" lvl="1" marL="914400" algn="l">
              <a:lnSpc>
                <a:spcPct val="90000"/>
              </a:lnSpc>
              <a:spcBef>
                <a:spcPts val="375"/>
              </a:spcBef>
              <a:spcAft>
                <a:spcPts val="0"/>
              </a:spcAft>
              <a:buClr>
                <a:schemeClr val="dk1"/>
              </a:buClr>
              <a:buSzPts val="1050"/>
              <a:buNone/>
              <a:defRPr sz="1050"/>
            </a:lvl2pPr>
            <a:lvl3pPr indent="-228600" lvl="2" marL="1371600" algn="l">
              <a:lnSpc>
                <a:spcPct val="90000"/>
              </a:lnSpc>
              <a:spcBef>
                <a:spcPts val="375"/>
              </a:spcBef>
              <a:spcAft>
                <a:spcPts val="0"/>
              </a:spcAft>
              <a:buClr>
                <a:schemeClr val="dk1"/>
              </a:buClr>
              <a:buSzPts val="900"/>
              <a:buNone/>
              <a:defRPr sz="900"/>
            </a:lvl3pPr>
            <a:lvl4pPr indent="-228600" lvl="3" marL="1828800" algn="l">
              <a:lnSpc>
                <a:spcPct val="90000"/>
              </a:lnSpc>
              <a:spcBef>
                <a:spcPts val="375"/>
              </a:spcBef>
              <a:spcAft>
                <a:spcPts val="0"/>
              </a:spcAft>
              <a:buClr>
                <a:schemeClr val="dk1"/>
              </a:buClr>
              <a:buSzPts val="750"/>
              <a:buNone/>
              <a:defRPr sz="750"/>
            </a:lvl4pPr>
            <a:lvl5pPr indent="-228600" lvl="4" marL="2286000" algn="l">
              <a:lnSpc>
                <a:spcPct val="90000"/>
              </a:lnSpc>
              <a:spcBef>
                <a:spcPts val="375"/>
              </a:spcBef>
              <a:spcAft>
                <a:spcPts val="0"/>
              </a:spcAft>
              <a:buClr>
                <a:schemeClr val="dk1"/>
              </a:buClr>
              <a:buSzPts val="750"/>
              <a:buNone/>
              <a:defRPr sz="750"/>
            </a:lvl5pPr>
            <a:lvl6pPr indent="-228600" lvl="5" marL="2743200" algn="l">
              <a:lnSpc>
                <a:spcPct val="90000"/>
              </a:lnSpc>
              <a:spcBef>
                <a:spcPts val="375"/>
              </a:spcBef>
              <a:spcAft>
                <a:spcPts val="0"/>
              </a:spcAft>
              <a:buClr>
                <a:schemeClr val="dk1"/>
              </a:buClr>
              <a:buSzPts val="750"/>
              <a:buNone/>
              <a:defRPr sz="750"/>
            </a:lvl6pPr>
            <a:lvl7pPr indent="-228600" lvl="6" marL="3200400" algn="l">
              <a:lnSpc>
                <a:spcPct val="90000"/>
              </a:lnSpc>
              <a:spcBef>
                <a:spcPts val="375"/>
              </a:spcBef>
              <a:spcAft>
                <a:spcPts val="0"/>
              </a:spcAft>
              <a:buClr>
                <a:schemeClr val="dk1"/>
              </a:buClr>
              <a:buSzPts val="750"/>
              <a:buNone/>
              <a:defRPr sz="750"/>
            </a:lvl7pPr>
            <a:lvl8pPr indent="-228600" lvl="7" marL="3657600" algn="l">
              <a:lnSpc>
                <a:spcPct val="90000"/>
              </a:lnSpc>
              <a:spcBef>
                <a:spcPts val="375"/>
              </a:spcBef>
              <a:spcAft>
                <a:spcPts val="0"/>
              </a:spcAft>
              <a:buClr>
                <a:schemeClr val="dk1"/>
              </a:buClr>
              <a:buSzPts val="750"/>
              <a:buNone/>
              <a:defRPr sz="750"/>
            </a:lvl8pPr>
            <a:lvl9pPr indent="-228600" lvl="8" marL="4114800" algn="l">
              <a:lnSpc>
                <a:spcPct val="90000"/>
              </a:lnSpc>
              <a:spcBef>
                <a:spcPts val="375"/>
              </a:spcBef>
              <a:spcAft>
                <a:spcPts val="0"/>
              </a:spcAft>
              <a:buClr>
                <a:schemeClr val="dk1"/>
              </a:buClr>
              <a:buSzPts val="750"/>
              <a:buNone/>
              <a:defRPr sz="750"/>
            </a:lvl9pPr>
          </a:lstStyle>
          <a:p/>
        </p:txBody>
      </p:sp>
      <p:sp>
        <p:nvSpPr>
          <p:cNvPr id="69" name="Google Shape;69;p56"/>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56"/>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56"/>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u-E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47"/>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47"/>
          <p:cNvSpPr txBox="1"/>
          <p:nvPr>
            <p:ph idx="1" type="body"/>
          </p:nvPr>
        </p:nvSpPr>
        <p:spPr>
          <a:xfrm>
            <a:off x="628650" y="1825625"/>
            <a:ext cx="7886700" cy="4351338"/>
          </a:xfrm>
          <a:prstGeom prst="rect">
            <a:avLst/>
          </a:prstGeom>
          <a:noFill/>
          <a:ln>
            <a:noFill/>
          </a:ln>
        </p:spPr>
        <p:txBody>
          <a:bodyPr anchorCtr="0" anchor="t" bIns="45700" lIns="91425" spcFirstLastPara="1" rIns="91425" wrap="square" tIns="45700">
            <a:normAutofit/>
          </a:bodyPr>
          <a:lstStyle>
            <a:lvl1pPr indent="-361950" lvl="0" marL="457200" marR="0" rtl="0" algn="l">
              <a:lnSpc>
                <a:spcPct val="90000"/>
              </a:lnSpc>
              <a:spcBef>
                <a:spcPts val="75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4325" lvl="3" marL="1828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4pPr>
            <a:lvl5pPr indent="-314325" lvl="4" marL="22860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9pPr>
          </a:lstStyle>
          <a:p/>
        </p:txBody>
      </p:sp>
      <p:sp>
        <p:nvSpPr>
          <p:cNvPr id="12" name="Google Shape;12;p47"/>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9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47"/>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9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47"/>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900" u="none" cap="none" strike="noStrike">
                <a:solidFill>
                  <a:srgbClr val="888888"/>
                </a:solidFill>
                <a:latin typeface="Calibri"/>
                <a:ea typeface="Calibri"/>
                <a:cs typeface="Calibri"/>
                <a:sym typeface="Calibri"/>
              </a:defRPr>
            </a:lvl1pPr>
            <a:lvl2pPr indent="0" lvl="1" marL="0" marR="0" rtl="0" algn="r">
              <a:spcBef>
                <a:spcPts val="0"/>
              </a:spcBef>
              <a:buNone/>
              <a:defRPr b="0" i="0" sz="900" u="none" cap="none" strike="noStrike">
                <a:solidFill>
                  <a:srgbClr val="888888"/>
                </a:solidFill>
                <a:latin typeface="Calibri"/>
                <a:ea typeface="Calibri"/>
                <a:cs typeface="Calibri"/>
                <a:sym typeface="Calibri"/>
              </a:defRPr>
            </a:lvl2pPr>
            <a:lvl3pPr indent="0" lvl="2" marL="0" marR="0" rtl="0" algn="r">
              <a:spcBef>
                <a:spcPts val="0"/>
              </a:spcBef>
              <a:buNone/>
              <a:defRPr b="0" i="0" sz="900" u="none" cap="none" strike="noStrike">
                <a:solidFill>
                  <a:srgbClr val="888888"/>
                </a:solidFill>
                <a:latin typeface="Calibri"/>
                <a:ea typeface="Calibri"/>
                <a:cs typeface="Calibri"/>
                <a:sym typeface="Calibri"/>
              </a:defRPr>
            </a:lvl3pPr>
            <a:lvl4pPr indent="0" lvl="3" marL="0" marR="0" rtl="0" algn="r">
              <a:spcBef>
                <a:spcPts val="0"/>
              </a:spcBef>
              <a:buNone/>
              <a:defRPr b="0" i="0" sz="900" u="none" cap="none" strike="noStrike">
                <a:solidFill>
                  <a:srgbClr val="888888"/>
                </a:solidFill>
                <a:latin typeface="Calibri"/>
                <a:ea typeface="Calibri"/>
                <a:cs typeface="Calibri"/>
                <a:sym typeface="Calibri"/>
              </a:defRPr>
            </a:lvl4pPr>
            <a:lvl5pPr indent="0" lvl="4" marL="0" marR="0" rtl="0" algn="r">
              <a:spcBef>
                <a:spcPts val="0"/>
              </a:spcBef>
              <a:buNone/>
              <a:defRPr b="0" i="0" sz="900" u="none" cap="none" strike="noStrike">
                <a:solidFill>
                  <a:srgbClr val="888888"/>
                </a:solidFill>
                <a:latin typeface="Calibri"/>
                <a:ea typeface="Calibri"/>
                <a:cs typeface="Calibri"/>
                <a:sym typeface="Calibri"/>
              </a:defRPr>
            </a:lvl5pPr>
            <a:lvl6pPr indent="0" lvl="5" marL="0" marR="0" rtl="0" algn="r">
              <a:spcBef>
                <a:spcPts val="0"/>
              </a:spcBef>
              <a:buNone/>
              <a:defRPr b="0" i="0" sz="900" u="none" cap="none" strike="noStrike">
                <a:solidFill>
                  <a:srgbClr val="888888"/>
                </a:solidFill>
                <a:latin typeface="Calibri"/>
                <a:ea typeface="Calibri"/>
                <a:cs typeface="Calibri"/>
                <a:sym typeface="Calibri"/>
              </a:defRPr>
            </a:lvl6pPr>
            <a:lvl7pPr indent="0" lvl="6" marL="0" marR="0" rtl="0" algn="r">
              <a:spcBef>
                <a:spcPts val="0"/>
              </a:spcBef>
              <a:buNone/>
              <a:defRPr b="0" i="0" sz="900" u="none" cap="none" strike="noStrike">
                <a:solidFill>
                  <a:srgbClr val="888888"/>
                </a:solidFill>
                <a:latin typeface="Calibri"/>
                <a:ea typeface="Calibri"/>
                <a:cs typeface="Calibri"/>
                <a:sym typeface="Calibri"/>
              </a:defRPr>
            </a:lvl7pPr>
            <a:lvl8pPr indent="0" lvl="7" marL="0" marR="0" rtl="0" algn="r">
              <a:spcBef>
                <a:spcPts val="0"/>
              </a:spcBef>
              <a:buNone/>
              <a:defRPr b="0" i="0" sz="900" u="none" cap="none" strike="noStrike">
                <a:solidFill>
                  <a:srgbClr val="888888"/>
                </a:solidFill>
                <a:latin typeface="Calibri"/>
                <a:ea typeface="Calibri"/>
                <a:cs typeface="Calibri"/>
                <a:sym typeface="Calibri"/>
              </a:defRPr>
            </a:lvl8pPr>
            <a:lvl9pPr indent="0" lvl="8" marL="0" marR="0" rtl="0" algn="r">
              <a:spcBef>
                <a:spcPts val="0"/>
              </a:spcBef>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u-E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1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2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2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2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2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2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2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3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3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3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4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29.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3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27.png"/><Relationship Id="rId4" Type="http://schemas.openxmlformats.org/officeDocument/2006/relationships/image" Target="../media/image28.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40.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45.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35.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38.png"/><Relationship Id="rId4" Type="http://schemas.openxmlformats.org/officeDocument/2006/relationships/image" Target="../media/image3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9.png"/><Relationship Id="rId4" Type="http://schemas.openxmlformats.org/officeDocument/2006/relationships/image" Target="../media/image17.png"/><Relationship Id="rId11" Type="http://schemas.openxmlformats.org/officeDocument/2006/relationships/image" Target="../media/image16.png"/><Relationship Id="rId10" Type="http://schemas.openxmlformats.org/officeDocument/2006/relationships/image" Target="../media/image4.png"/><Relationship Id="rId9" Type="http://schemas.openxmlformats.org/officeDocument/2006/relationships/image" Target="../media/image8.png"/><Relationship Id="rId5" Type="http://schemas.openxmlformats.org/officeDocument/2006/relationships/image" Target="../media/image11.png"/><Relationship Id="rId6" Type="http://schemas.openxmlformats.org/officeDocument/2006/relationships/image" Target="../media/image12.png"/><Relationship Id="rId7" Type="http://schemas.openxmlformats.org/officeDocument/2006/relationships/image" Target="../media/image18.png"/><Relationship Id="rId8" Type="http://schemas.openxmlformats.org/officeDocument/2006/relationships/image" Target="../media/image20.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34.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37.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39.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43.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image" Target="../media/image42.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image" Target="../media/image49.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 Id="rId3" Type="http://schemas.openxmlformats.org/officeDocument/2006/relationships/image" Target="../media/image4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0.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 Id="rId3" Type="http://schemas.openxmlformats.org/officeDocument/2006/relationships/image" Target="../media/image44.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 Id="rId3" Type="http://schemas.openxmlformats.org/officeDocument/2006/relationships/image" Target="../media/image46.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 Id="rId3" Type="http://schemas.openxmlformats.org/officeDocument/2006/relationships/image" Target="../media/image50.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4.xml"/><Relationship Id="rId3" Type="http://schemas.openxmlformats.org/officeDocument/2006/relationships/image" Target="../media/image48.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7" name="Shape 87"/>
        <p:cNvGrpSpPr/>
        <p:nvPr/>
      </p:nvGrpSpPr>
      <p:grpSpPr>
        <a:xfrm>
          <a:off x="0" y="0"/>
          <a:ext cx="0" cy="0"/>
          <a:chOff x="0" y="0"/>
          <a:chExt cx="0" cy="0"/>
        </a:xfrm>
      </p:grpSpPr>
      <p:pic>
        <p:nvPicPr>
          <p:cNvPr id="88" name="Google Shape;88;p1"/>
          <p:cNvPicPr preferRelativeResize="0"/>
          <p:nvPr/>
        </p:nvPicPr>
        <p:blipFill rotWithShape="1">
          <a:blip r:embed="rId3">
            <a:alphaModFix/>
          </a:blip>
          <a:srcRect b="0" l="0" r="0" t="0"/>
          <a:stretch/>
        </p:blipFill>
        <p:spPr>
          <a:xfrm>
            <a:off x="0" y="203200"/>
            <a:ext cx="9144000" cy="6441522"/>
          </a:xfrm>
          <a:prstGeom prst="rect">
            <a:avLst/>
          </a:prstGeom>
          <a:noFill/>
          <a:ln>
            <a:noFill/>
          </a:ln>
        </p:spPr>
      </p:pic>
      <p:sp>
        <p:nvSpPr>
          <p:cNvPr id="89" name="Google Shape;89;p1"/>
          <p:cNvSpPr txBox="1"/>
          <p:nvPr/>
        </p:nvSpPr>
        <p:spPr>
          <a:xfrm>
            <a:off x="395536" y="1988840"/>
            <a:ext cx="4968552" cy="132343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u-ES" sz="4000" u="none" cap="none" strike="noStrike">
                <a:solidFill>
                  <a:schemeClr val="lt1"/>
                </a:solidFill>
                <a:latin typeface="Verdana"/>
                <a:ea typeface="Verdana"/>
                <a:cs typeface="Verdana"/>
                <a:sym typeface="Verdana"/>
              </a:rPr>
              <a:t>MEKANIZATZE TEKNIKAK</a:t>
            </a:r>
            <a:endParaRPr sz="4000">
              <a:solidFill>
                <a:schemeClr val="lt1"/>
              </a:solidFill>
              <a:latin typeface="Verdana"/>
              <a:ea typeface="Verdana"/>
              <a:cs typeface="Verdana"/>
              <a:sym typeface="Verdana"/>
            </a:endParaRPr>
          </a:p>
        </p:txBody>
      </p:sp>
      <p:pic>
        <p:nvPicPr>
          <p:cNvPr id="90" name="Google Shape;90;p1"/>
          <p:cNvPicPr preferRelativeResize="0"/>
          <p:nvPr/>
        </p:nvPicPr>
        <p:blipFill rotWithShape="1">
          <a:blip r:embed="rId4">
            <a:alphaModFix/>
          </a:blip>
          <a:srcRect b="0" l="0" r="0" t="43843"/>
          <a:stretch/>
        </p:blipFill>
        <p:spPr>
          <a:xfrm>
            <a:off x="5724128" y="5589240"/>
            <a:ext cx="2852534" cy="461144"/>
          </a:xfrm>
          <a:prstGeom prst="rect">
            <a:avLst/>
          </a:prstGeom>
          <a:noFill/>
          <a:ln>
            <a:noFill/>
          </a:ln>
        </p:spPr>
      </p:pic>
      <p:sp>
        <p:nvSpPr>
          <p:cNvPr id="91" name="Google Shape;91;p1"/>
          <p:cNvSpPr txBox="1"/>
          <p:nvPr/>
        </p:nvSpPr>
        <p:spPr>
          <a:xfrm>
            <a:off x="6876256" y="6093296"/>
            <a:ext cx="1728192" cy="21544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u-ES" sz="800">
                <a:solidFill>
                  <a:schemeClr val="lt1"/>
                </a:solidFill>
                <a:latin typeface="Oswald"/>
                <a:ea typeface="Oswald"/>
                <a:cs typeface="Oswald"/>
                <a:sym typeface="Oswald"/>
              </a:rPr>
              <a:t>WWW.IARETXABALETA.COM</a:t>
            </a:r>
            <a:endParaRPr b="1" sz="800">
              <a:solidFill>
                <a:schemeClr val="lt1"/>
              </a:solidFill>
              <a:latin typeface="Oswald"/>
              <a:ea typeface="Oswald"/>
              <a:cs typeface="Oswald"/>
              <a:sym typeface="Oswald"/>
            </a:endParaRPr>
          </a:p>
        </p:txBody>
      </p:sp>
      <p:pic>
        <p:nvPicPr>
          <p:cNvPr id="92" name="Google Shape;92;p1"/>
          <p:cNvPicPr preferRelativeResize="0"/>
          <p:nvPr/>
        </p:nvPicPr>
        <p:blipFill rotWithShape="1">
          <a:blip r:embed="rId5">
            <a:alphaModFix/>
          </a:blip>
          <a:srcRect b="0" l="0" r="0" t="0"/>
          <a:stretch/>
        </p:blipFill>
        <p:spPr>
          <a:xfrm>
            <a:off x="4693368" y="1772816"/>
            <a:ext cx="3836937" cy="3197448"/>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sp>
        <p:nvSpPr>
          <p:cNvPr id="162" name="Google Shape;162;p10"/>
          <p:cNvSpPr txBox="1"/>
          <p:nvPr>
            <p:ph type="title"/>
          </p:nvPr>
        </p:nvSpPr>
        <p:spPr>
          <a:xfrm>
            <a:off x="971550" y="971920"/>
            <a:ext cx="7886700" cy="615602"/>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100000"/>
              </a:lnSpc>
              <a:spcBef>
                <a:spcPts val="0"/>
              </a:spcBef>
              <a:spcAft>
                <a:spcPts val="0"/>
              </a:spcAft>
              <a:buClr>
                <a:schemeClr val="dk1"/>
              </a:buClr>
              <a:buSzPct val="100000"/>
              <a:buFont typeface="Verdana"/>
              <a:buNone/>
            </a:pPr>
            <a:r>
              <a:rPr b="1" lang="eu-ES"/>
              <a:t>Ebaketa sakonak</a:t>
            </a:r>
            <a:br>
              <a:rPr b="1" lang="eu-ES"/>
            </a:br>
            <a:endParaRPr/>
          </a:p>
        </p:txBody>
      </p:sp>
      <p:pic>
        <p:nvPicPr>
          <p:cNvPr id="163" name="Google Shape;163;p10"/>
          <p:cNvPicPr preferRelativeResize="0"/>
          <p:nvPr>
            <p:ph idx="1" type="body"/>
          </p:nvPr>
        </p:nvPicPr>
        <p:blipFill rotWithShape="1">
          <a:blip r:embed="rId3">
            <a:alphaModFix/>
          </a:blip>
          <a:srcRect b="0" l="0" r="0" t="0"/>
          <a:stretch/>
        </p:blipFill>
        <p:spPr>
          <a:xfrm>
            <a:off x="755576" y="1916832"/>
            <a:ext cx="5734050" cy="34956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p11"/>
          <p:cNvSpPr txBox="1"/>
          <p:nvPr>
            <p:ph type="title"/>
          </p:nvPr>
        </p:nvSpPr>
        <p:spPr>
          <a:xfrm>
            <a:off x="1273321" y="980728"/>
            <a:ext cx="7886700" cy="615602"/>
          </a:xfrm>
          <a:prstGeom prst="rect">
            <a:avLst/>
          </a:prstGeom>
          <a:noFill/>
          <a:ln>
            <a:noFill/>
          </a:ln>
        </p:spPr>
        <p:txBody>
          <a:bodyPr anchorCtr="0" anchor="ctr" bIns="45700" lIns="91425" spcFirstLastPara="1" rIns="91425" wrap="square" tIns="45700">
            <a:noAutofit/>
          </a:bodyPr>
          <a:lstStyle/>
          <a:p>
            <a:pPr indent="0" lvl="1" marL="0" rtl="0" algn="l">
              <a:spcBef>
                <a:spcPts val="0"/>
              </a:spcBef>
              <a:spcAft>
                <a:spcPts val="0"/>
              </a:spcAft>
              <a:buNone/>
            </a:pPr>
            <a:r>
              <a:rPr b="1" lang="eu-ES" sz="3600"/>
              <a:t>Zizailaketa</a:t>
            </a:r>
            <a:br>
              <a:rPr b="1" lang="eu-ES" sz="3600"/>
            </a:br>
            <a:endParaRPr sz="3600"/>
          </a:p>
        </p:txBody>
      </p:sp>
      <p:sp>
        <p:nvSpPr>
          <p:cNvPr id="169" name="Google Shape;169;p11"/>
          <p:cNvSpPr txBox="1"/>
          <p:nvPr>
            <p:ph idx="1" type="body"/>
          </p:nvPr>
        </p:nvSpPr>
        <p:spPr>
          <a:xfrm>
            <a:off x="1005780" y="1825625"/>
            <a:ext cx="7886700" cy="435133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100"/>
              <a:buNone/>
            </a:pPr>
            <a:r>
              <a:rPr b="1" lang="eu-ES"/>
              <a:t>Karrozari guraizeak</a:t>
            </a:r>
            <a:endParaRPr b="1"/>
          </a:p>
          <a:p>
            <a:pPr indent="0" lvl="0" marL="0" rtl="0" algn="l">
              <a:lnSpc>
                <a:spcPct val="90000"/>
              </a:lnSpc>
              <a:spcBef>
                <a:spcPts val="750"/>
              </a:spcBef>
              <a:spcAft>
                <a:spcPts val="0"/>
              </a:spcAft>
              <a:buClr>
                <a:schemeClr val="dk1"/>
              </a:buClr>
              <a:buSzPts val="2100"/>
              <a:buNone/>
            </a:pPr>
            <a:r>
              <a:rPr b="1" lang="eu-ES"/>
              <a:t> </a:t>
            </a:r>
            <a:endParaRPr/>
          </a:p>
          <a:p>
            <a:pPr indent="0" lvl="0" marL="0" rtl="0" algn="l">
              <a:lnSpc>
                <a:spcPct val="90000"/>
              </a:lnSpc>
              <a:spcBef>
                <a:spcPts val="750"/>
              </a:spcBef>
              <a:spcAft>
                <a:spcPts val="0"/>
              </a:spcAft>
              <a:buClr>
                <a:schemeClr val="dk1"/>
              </a:buClr>
              <a:buSzPts val="2100"/>
              <a:buNone/>
            </a:pPr>
            <a:r>
              <a:rPr lang="eu-ES"/>
              <a:t>Guraize mota honekin, txapazko xafla meheak moztu ditzakegu, horretarako honako pausu hauek jarraitu behako ditugu:</a:t>
            </a:r>
            <a:endParaRPr/>
          </a:p>
          <a:p>
            <a:pPr indent="0" lvl="0" marL="0" rtl="0" algn="l">
              <a:lnSpc>
                <a:spcPct val="90000"/>
              </a:lnSpc>
              <a:spcBef>
                <a:spcPts val="750"/>
              </a:spcBef>
              <a:spcAft>
                <a:spcPts val="0"/>
              </a:spcAft>
              <a:buClr>
                <a:schemeClr val="dk1"/>
              </a:buClr>
              <a:buSzPts val="2100"/>
              <a:buNone/>
            </a:pPr>
            <a:r>
              <a:t/>
            </a:r>
            <a:endParaRPr/>
          </a:p>
        </p:txBody>
      </p:sp>
      <p:pic>
        <p:nvPicPr>
          <p:cNvPr id="170" name="Google Shape;170;p11"/>
          <p:cNvPicPr preferRelativeResize="0"/>
          <p:nvPr/>
        </p:nvPicPr>
        <p:blipFill rotWithShape="1">
          <a:blip r:embed="rId3">
            <a:alphaModFix/>
          </a:blip>
          <a:srcRect b="0" l="0" r="0" t="0"/>
          <a:stretch/>
        </p:blipFill>
        <p:spPr>
          <a:xfrm>
            <a:off x="2339752" y="3645024"/>
            <a:ext cx="3962400" cy="27241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p12"/>
          <p:cNvSpPr txBox="1"/>
          <p:nvPr>
            <p:ph idx="1" type="body"/>
          </p:nvPr>
        </p:nvSpPr>
        <p:spPr>
          <a:xfrm>
            <a:off x="1005780" y="1825625"/>
            <a:ext cx="7886700" cy="435133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100"/>
              <a:buNone/>
            </a:pPr>
            <a:r>
              <a:rPr b="1" lang="eu-ES"/>
              <a:t>Zizaila automatikoa</a:t>
            </a:r>
            <a:endParaRPr b="1"/>
          </a:p>
          <a:p>
            <a:pPr indent="0" lvl="0" marL="0" rtl="0" algn="l">
              <a:lnSpc>
                <a:spcPct val="90000"/>
              </a:lnSpc>
              <a:spcBef>
                <a:spcPts val="750"/>
              </a:spcBef>
              <a:spcAft>
                <a:spcPts val="0"/>
              </a:spcAft>
              <a:buClr>
                <a:schemeClr val="dk1"/>
              </a:buClr>
              <a:buSzPts val="2100"/>
              <a:buNone/>
            </a:pPr>
            <a:r>
              <a:t/>
            </a:r>
            <a:endParaRPr b="1"/>
          </a:p>
          <a:p>
            <a:pPr indent="0" lvl="0" marL="0" rtl="0" algn="l">
              <a:lnSpc>
                <a:spcPct val="90000"/>
              </a:lnSpc>
              <a:spcBef>
                <a:spcPts val="750"/>
              </a:spcBef>
              <a:spcAft>
                <a:spcPts val="0"/>
              </a:spcAft>
              <a:buClr>
                <a:schemeClr val="dk1"/>
              </a:buClr>
              <a:buSzPts val="2100"/>
              <a:buNone/>
            </a:pPr>
            <a:r>
              <a:t/>
            </a:r>
            <a:endParaRPr b="1"/>
          </a:p>
        </p:txBody>
      </p:sp>
      <p:pic>
        <p:nvPicPr>
          <p:cNvPr id="176" name="Google Shape;176;p12"/>
          <p:cNvPicPr preferRelativeResize="0"/>
          <p:nvPr/>
        </p:nvPicPr>
        <p:blipFill rotWithShape="1">
          <a:blip r:embed="rId3">
            <a:alphaModFix/>
          </a:blip>
          <a:srcRect b="0" l="0" r="0" t="0"/>
          <a:stretch/>
        </p:blipFill>
        <p:spPr>
          <a:xfrm>
            <a:off x="1619672" y="2708920"/>
            <a:ext cx="4968552" cy="288416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sp>
        <p:nvSpPr>
          <p:cNvPr id="181" name="Google Shape;181;p13"/>
          <p:cNvSpPr txBox="1"/>
          <p:nvPr>
            <p:ph type="title"/>
          </p:nvPr>
        </p:nvSpPr>
        <p:spPr>
          <a:xfrm>
            <a:off x="971550" y="971920"/>
            <a:ext cx="7886700" cy="615602"/>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100000"/>
              </a:lnSpc>
              <a:spcBef>
                <a:spcPts val="0"/>
              </a:spcBef>
              <a:spcAft>
                <a:spcPts val="0"/>
              </a:spcAft>
              <a:buClr>
                <a:schemeClr val="dk1"/>
              </a:buClr>
              <a:buSzPct val="100000"/>
              <a:buFont typeface="Verdana"/>
              <a:buNone/>
            </a:pPr>
            <a:r>
              <a:rPr b="1" lang="eu-ES"/>
              <a:t>Zizela</a:t>
            </a:r>
            <a:br>
              <a:rPr b="1" lang="eu-ES"/>
            </a:br>
            <a:endParaRPr/>
          </a:p>
        </p:txBody>
      </p:sp>
      <p:sp>
        <p:nvSpPr>
          <p:cNvPr id="182" name="Google Shape;182;p13"/>
          <p:cNvSpPr txBox="1"/>
          <p:nvPr>
            <p:ph idx="1" type="body"/>
          </p:nvPr>
        </p:nvSpPr>
        <p:spPr>
          <a:xfrm>
            <a:off x="1005780" y="1825625"/>
            <a:ext cx="7886700" cy="435133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100"/>
              <a:buNone/>
            </a:pPr>
            <a:r>
              <a:rPr lang="eu-ES"/>
              <a:t>Zizelkatzea, zizel bat ertzetik kolpekatzean lortzen den mozketaren akzioari deitzen diogu. </a:t>
            </a:r>
            <a:endParaRPr/>
          </a:p>
          <a:p>
            <a:pPr indent="0" lvl="0" marL="0" rtl="0" algn="l">
              <a:lnSpc>
                <a:spcPct val="90000"/>
              </a:lnSpc>
              <a:spcBef>
                <a:spcPts val="750"/>
              </a:spcBef>
              <a:spcAft>
                <a:spcPts val="0"/>
              </a:spcAft>
              <a:buClr>
                <a:schemeClr val="dk1"/>
              </a:buClr>
              <a:buSzPts val="2100"/>
              <a:buNone/>
            </a:pPr>
            <a:r>
              <a:t/>
            </a:r>
            <a:endParaRPr/>
          </a:p>
          <a:p>
            <a:pPr indent="0" lvl="0" marL="0" rtl="0" algn="l">
              <a:lnSpc>
                <a:spcPct val="90000"/>
              </a:lnSpc>
              <a:spcBef>
                <a:spcPts val="750"/>
              </a:spcBef>
              <a:spcAft>
                <a:spcPts val="0"/>
              </a:spcAft>
              <a:buClr>
                <a:schemeClr val="dk1"/>
              </a:buClr>
              <a:buSzPts val="2100"/>
              <a:buNone/>
            </a:pPr>
            <a:r>
              <a:t/>
            </a:r>
            <a:endParaRPr/>
          </a:p>
        </p:txBody>
      </p:sp>
      <p:pic>
        <p:nvPicPr>
          <p:cNvPr id="183" name="Google Shape;183;p13"/>
          <p:cNvPicPr preferRelativeResize="0"/>
          <p:nvPr/>
        </p:nvPicPr>
        <p:blipFill rotWithShape="1">
          <a:blip r:embed="rId3">
            <a:alphaModFix/>
          </a:blip>
          <a:srcRect b="0" l="0" r="0" t="0"/>
          <a:stretch/>
        </p:blipFill>
        <p:spPr>
          <a:xfrm>
            <a:off x="1907704" y="2996952"/>
            <a:ext cx="4536504" cy="2909689"/>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p14"/>
          <p:cNvSpPr txBox="1"/>
          <p:nvPr>
            <p:ph type="title"/>
          </p:nvPr>
        </p:nvSpPr>
        <p:spPr>
          <a:xfrm>
            <a:off x="971550" y="971920"/>
            <a:ext cx="7886700" cy="615602"/>
          </a:xfrm>
          <a:prstGeom prst="rect">
            <a:avLst/>
          </a:prstGeom>
          <a:noFill/>
          <a:ln>
            <a:noFill/>
          </a:ln>
        </p:spPr>
        <p:txBody>
          <a:bodyPr anchorCtr="0" anchor="ctr" bIns="45700" lIns="91425" spcFirstLastPara="1" rIns="91425" wrap="square" tIns="45700">
            <a:noAutofit/>
          </a:bodyPr>
          <a:lstStyle/>
          <a:p>
            <a:pPr indent="0" lvl="1" marL="0" rtl="0" algn="l">
              <a:spcBef>
                <a:spcPts val="0"/>
              </a:spcBef>
              <a:spcAft>
                <a:spcPts val="0"/>
              </a:spcAft>
              <a:buNone/>
            </a:pPr>
            <a:r>
              <a:rPr b="1" lang="eu-ES" sz="2800"/>
              <a:t>Abrasio bidezko mozketa</a:t>
            </a:r>
            <a:br>
              <a:rPr b="1" lang="eu-ES" sz="2800"/>
            </a:br>
            <a:endParaRPr sz="2800"/>
          </a:p>
        </p:txBody>
      </p:sp>
      <p:sp>
        <p:nvSpPr>
          <p:cNvPr id="189" name="Google Shape;189;p14"/>
          <p:cNvSpPr txBox="1"/>
          <p:nvPr>
            <p:ph idx="1" type="body"/>
          </p:nvPr>
        </p:nvSpPr>
        <p:spPr>
          <a:xfrm>
            <a:off x="323528" y="1916832"/>
            <a:ext cx="7886700" cy="435133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100"/>
              <a:buNone/>
            </a:pPr>
            <a:r>
              <a:rPr lang="eu-ES"/>
              <a:t>Abrasio bidezko ebaketa gauzatzeko, erreminta mekaniko erradialak erabiliko ditugu. Hauen desabantailarik nagusiena, sortzen duten tenperatura altua da, zenbait material erre ditzaketelarik.</a:t>
            </a:r>
            <a:endParaRPr/>
          </a:p>
          <a:p>
            <a:pPr indent="0" lvl="0" marL="0" rtl="0" algn="l">
              <a:lnSpc>
                <a:spcPct val="90000"/>
              </a:lnSpc>
              <a:spcBef>
                <a:spcPts val="750"/>
              </a:spcBef>
              <a:spcAft>
                <a:spcPts val="0"/>
              </a:spcAft>
              <a:buClr>
                <a:schemeClr val="dk1"/>
              </a:buClr>
              <a:buSzPts val="2100"/>
              <a:buNone/>
            </a:pPr>
            <a:r>
              <a:rPr b="1" lang="eu-ES"/>
              <a:t>Eskuzko erradialak</a:t>
            </a:r>
            <a:endParaRPr b="1"/>
          </a:p>
          <a:p>
            <a:pPr indent="0" lvl="0" marL="0" rtl="0" algn="l">
              <a:lnSpc>
                <a:spcPct val="90000"/>
              </a:lnSpc>
              <a:spcBef>
                <a:spcPts val="750"/>
              </a:spcBef>
              <a:spcAft>
                <a:spcPts val="0"/>
              </a:spcAft>
              <a:buClr>
                <a:schemeClr val="dk1"/>
              </a:buClr>
              <a:buSzPts val="2100"/>
              <a:buNone/>
            </a:pPr>
            <a:r>
              <a:rPr lang="eu-ES"/>
              <a:t>Esku erradiala, abrasiozko erreminta mekanikoa da, honek, mozteko, disko bat jirarazten du eta abiadura altuan elementuarekin kontaktuan jartzean sortzen da ebaketa</a:t>
            </a:r>
            <a:endParaRPr/>
          </a:p>
          <a:p>
            <a:pPr indent="0" lvl="0" marL="0" rtl="0" algn="l">
              <a:lnSpc>
                <a:spcPct val="90000"/>
              </a:lnSpc>
              <a:spcBef>
                <a:spcPts val="750"/>
              </a:spcBef>
              <a:spcAft>
                <a:spcPts val="0"/>
              </a:spcAft>
              <a:buClr>
                <a:schemeClr val="dk1"/>
              </a:buClr>
              <a:buSzPts val="2100"/>
              <a:buNone/>
            </a:pPr>
            <a:r>
              <a:t/>
            </a:r>
            <a:endParaRPr/>
          </a:p>
        </p:txBody>
      </p:sp>
      <p:pic>
        <p:nvPicPr>
          <p:cNvPr id="190" name="Google Shape;190;p14"/>
          <p:cNvPicPr preferRelativeResize="0"/>
          <p:nvPr/>
        </p:nvPicPr>
        <p:blipFill rotWithShape="1">
          <a:blip r:embed="rId3">
            <a:alphaModFix/>
          </a:blip>
          <a:srcRect b="0" l="0" r="0" t="0"/>
          <a:stretch/>
        </p:blipFill>
        <p:spPr>
          <a:xfrm>
            <a:off x="2128848" y="4725144"/>
            <a:ext cx="4005635" cy="1789207"/>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sp>
        <p:nvSpPr>
          <p:cNvPr id="195" name="Google Shape;195;p15"/>
          <p:cNvSpPr txBox="1"/>
          <p:nvPr>
            <p:ph idx="1" type="body"/>
          </p:nvPr>
        </p:nvSpPr>
        <p:spPr>
          <a:xfrm>
            <a:off x="1005780" y="1825625"/>
            <a:ext cx="7886700" cy="435133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FF0000"/>
              </a:buClr>
              <a:buSzPts val="2100"/>
              <a:buNone/>
            </a:pPr>
            <a:r>
              <a:rPr lang="eu-ES">
                <a:solidFill>
                  <a:srgbClr val="FF0000"/>
                </a:solidFill>
              </a:rPr>
              <a:t>Eskuzko erradialarekin lan egitean, bereziki garrantzitsua da segurtasun elementuak erabiltzea, izan ere eskuzko, eta gorputzerako babesez gain, garrantzitsua da begietarako babesa erabiltzea, jaurtikari asko askatzen dituen erreminta da eta.</a:t>
            </a:r>
            <a:endParaRPr>
              <a:solidFill>
                <a:srgbClr val="FF0000"/>
              </a:solidFill>
            </a:endParaRPr>
          </a:p>
          <a:p>
            <a:pPr indent="0" lvl="0" marL="0" rtl="0" algn="l">
              <a:lnSpc>
                <a:spcPct val="90000"/>
              </a:lnSpc>
              <a:spcBef>
                <a:spcPts val="750"/>
              </a:spcBef>
              <a:spcAft>
                <a:spcPts val="0"/>
              </a:spcAft>
              <a:buClr>
                <a:schemeClr val="dk1"/>
              </a:buClr>
              <a:buSzPts val="2100"/>
              <a:buNone/>
            </a:pPr>
            <a:r>
              <a:t/>
            </a:r>
            <a:endParaRPr>
              <a:solidFill>
                <a:srgbClr val="FF0000"/>
              </a:solidFill>
            </a:endParaRPr>
          </a:p>
          <a:p>
            <a:pPr indent="-38100" lvl="0" marL="171450" rtl="0" algn="l">
              <a:lnSpc>
                <a:spcPct val="90000"/>
              </a:lnSpc>
              <a:spcBef>
                <a:spcPts val="750"/>
              </a:spcBef>
              <a:spcAft>
                <a:spcPts val="0"/>
              </a:spcAft>
              <a:buClr>
                <a:schemeClr val="dk1"/>
              </a:buClr>
              <a:buSzPts val="2100"/>
              <a:buNone/>
            </a:pPr>
            <a:r>
              <a:t/>
            </a:r>
            <a:endParaRPr/>
          </a:p>
        </p:txBody>
      </p:sp>
      <p:pic>
        <p:nvPicPr>
          <p:cNvPr id="196" name="Google Shape;196;p15"/>
          <p:cNvPicPr preferRelativeResize="0"/>
          <p:nvPr/>
        </p:nvPicPr>
        <p:blipFill rotWithShape="1">
          <a:blip r:embed="rId3">
            <a:alphaModFix/>
          </a:blip>
          <a:srcRect b="0" l="0" r="0" t="0"/>
          <a:stretch/>
        </p:blipFill>
        <p:spPr>
          <a:xfrm>
            <a:off x="1691680" y="3573016"/>
            <a:ext cx="4267200" cy="30480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sp>
        <p:nvSpPr>
          <p:cNvPr id="201" name="Google Shape;201;p16"/>
          <p:cNvSpPr txBox="1"/>
          <p:nvPr>
            <p:ph type="title"/>
          </p:nvPr>
        </p:nvSpPr>
        <p:spPr>
          <a:xfrm>
            <a:off x="971550" y="971920"/>
            <a:ext cx="7886700" cy="615602"/>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100000"/>
              </a:lnSpc>
              <a:spcBef>
                <a:spcPts val="0"/>
              </a:spcBef>
              <a:spcAft>
                <a:spcPts val="0"/>
              </a:spcAft>
              <a:buClr>
                <a:schemeClr val="dk1"/>
              </a:buClr>
              <a:buSzPct val="100000"/>
              <a:buFont typeface="Verdana"/>
              <a:buNone/>
            </a:pPr>
            <a:r>
              <a:rPr b="1" lang="eu-ES"/>
              <a:t>LIMATZE TEKNIKAK</a:t>
            </a:r>
            <a:br>
              <a:rPr b="1" lang="eu-ES"/>
            </a:br>
            <a:endParaRPr/>
          </a:p>
        </p:txBody>
      </p:sp>
      <p:sp>
        <p:nvSpPr>
          <p:cNvPr id="202" name="Google Shape;202;p16"/>
          <p:cNvSpPr txBox="1"/>
          <p:nvPr>
            <p:ph idx="1" type="body"/>
          </p:nvPr>
        </p:nvSpPr>
        <p:spPr>
          <a:xfrm>
            <a:off x="1005780" y="1825624"/>
            <a:ext cx="7886700" cy="4915743"/>
          </a:xfrm>
          <a:prstGeom prst="rect">
            <a:avLst/>
          </a:prstGeom>
          <a:noFill/>
          <a:ln>
            <a:noFill/>
          </a:ln>
        </p:spPr>
        <p:txBody>
          <a:bodyPr anchorCtr="0" anchor="t" bIns="45700" lIns="91425" spcFirstLastPara="1" rIns="91425" wrap="square" tIns="45700">
            <a:normAutofit fontScale="92500" lnSpcReduction="20000"/>
          </a:bodyPr>
          <a:lstStyle/>
          <a:p>
            <a:pPr indent="0" lvl="0" marL="0" rtl="0" algn="l">
              <a:lnSpc>
                <a:spcPct val="90000"/>
              </a:lnSpc>
              <a:spcBef>
                <a:spcPts val="0"/>
              </a:spcBef>
              <a:spcAft>
                <a:spcPts val="0"/>
              </a:spcAft>
              <a:buClr>
                <a:schemeClr val="dk1"/>
              </a:buClr>
              <a:buSzPct val="100000"/>
              <a:buNone/>
            </a:pPr>
            <a:r>
              <a:rPr lang="eu-ES" sz="2400"/>
              <a:t>	Limatzea, txirbil-harroketaz desgastea sortzearen akzioari esaten diogu, lima erreminta erabiliaz. Operazio hau, piezak bukatzeko, azken ukitua emateko, lautzeko, leuntzeko etb erabiltzen da.</a:t>
            </a:r>
            <a:endParaRPr sz="2400"/>
          </a:p>
          <a:p>
            <a:pPr indent="0" lvl="0" marL="0" rtl="0" algn="l">
              <a:lnSpc>
                <a:spcPct val="90000"/>
              </a:lnSpc>
              <a:spcBef>
                <a:spcPts val="750"/>
              </a:spcBef>
              <a:spcAft>
                <a:spcPts val="0"/>
              </a:spcAft>
              <a:buClr>
                <a:schemeClr val="dk1"/>
              </a:buClr>
              <a:buSzPct val="100000"/>
              <a:buNone/>
            </a:pPr>
            <a:r>
              <a:rPr lang="eu-ES" sz="2400"/>
              <a:t>	Fabrikazio industrialerako makina bereziak erabiltzen diren arren, automozioan eta tailer txikietan eskuzko limatze prozesuak gauzatzen dira.</a:t>
            </a:r>
            <a:endParaRPr sz="2400"/>
          </a:p>
          <a:p>
            <a:pPr indent="0" lvl="0" marL="0" rtl="0" algn="l">
              <a:lnSpc>
                <a:spcPct val="90000"/>
              </a:lnSpc>
              <a:spcBef>
                <a:spcPts val="750"/>
              </a:spcBef>
              <a:spcAft>
                <a:spcPts val="0"/>
              </a:spcAft>
              <a:buClr>
                <a:schemeClr val="dk1"/>
              </a:buClr>
              <a:buSzPct val="100000"/>
              <a:buNone/>
            </a:pPr>
            <a:r>
              <a:rPr lang="eu-ES" sz="2400"/>
              <a:t> </a:t>
            </a:r>
            <a:endParaRPr sz="2400"/>
          </a:p>
          <a:p>
            <a:pPr indent="0" lvl="0" marL="0" rtl="0" algn="l">
              <a:lnSpc>
                <a:spcPct val="90000"/>
              </a:lnSpc>
              <a:spcBef>
                <a:spcPts val="750"/>
              </a:spcBef>
              <a:spcAft>
                <a:spcPts val="0"/>
              </a:spcAft>
              <a:buClr>
                <a:schemeClr val="dk1"/>
              </a:buClr>
              <a:buSzPct val="100000"/>
              <a:buNone/>
            </a:pPr>
            <a:r>
              <a:rPr b="1" lang="eu-ES" sz="2400"/>
              <a:t>Limatzearen helburuak</a:t>
            </a:r>
            <a:endParaRPr b="1" sz="2400"/>
          </a:p>
          <a:p>
            <a:pPr indent="0" lvl="0" marL="0" rtl="0" algn="l">
              <a:lnSpc>
                <a:spcPct val="90000"/>
              </a:lnSpc>
              <a:spcBef>
                <a:spcPts val="750"/>
              </a:spcBef>
              <a:spcAft>
                <a:spcPts val="0"/>
              </a:spcAft>
              <a:buClr>
                <a:schemeClr val="dk1"/>
              </a:buClr>
              <a:buSzPct val="100000"/>
              <a:buNone/>
            </a:pPr>
            <a:r>
              <a:rPr b="1" lang="eu-ES" sz="2400"/>
              <a:t> </a:t>
            </a:r>
            <a:endParaRPr sz="2400"/>
          </a:p>
          <a:p>
            <a:pPr indent="-171450" lvl="1" marL="514350" rtl="0" algn="l">
              <a:lnSpc>
                <a:spcPct val="90000"/>
              </a:lnSpc>
              <a:spcBef>
                <a:spcPts val="375"/>
              </a:spcBef>
              <a:spcAft>
                <a:spcPts val="0"/>
              </a:spcAft>
              <a:buClr>
                <a:schemeClr val="dk1"/>
              </a:buClr>
              <a:buSzPct val="112500"/>
              <a:buChar char="•"/>
            </a:pPr>
            <a:r>
              <a:rPr lang="eu-ES"/>
              <a:t>Planoan finkatutako neurri zehatzak lortzea</a:t>
            </a:r>
            <a:endParaRPr sz="1600"/>
          </a:p>
          <a:p>
            <a:pPr indent="-171450" lvl="1" marL="514350" rtl="0" algn="l">
              <a:lnSpc>
                <a:spcPct val="90000"/>
              </a:lnSpc>
              <a:spcBef>
                <a:spcPts val="375"/>
              </a:spcBef>
              <a:spcAft>
                <a:spcPts val="0"/>
              </a:spcAft>
              <a:buClr>
                <a:schemeClr val="dk1"/>
              </a:buClr>
              <a:buSzPct val="112500"/>
              <a:buChar char="•"/>
            </a:pPr>
            <a:r>
              <a:rPr lang="eu-ES"/>
              <a:t>Piezaren aurpegietan lortu nahi den lautasun edo kurbatura lortzea</a:t>
            </a:r>
            <a:endParaRPr sz="1600"/>
          </a:p>
          <a:p>
            <a:pPr indent="-171450" lvl="1" marL="514350" rtl="0" algn="l">
              <a:lnSpc>
                <a:spcPct val="90000"/>
              </a:lnSpc>
              <a:spcBef>
                <a:spcPts val="375"/>
              </a:spcBef>
              <a:spcAft>
                <a:spcPts val="0"/>
              </a:spcAft>
              <a:buClr>
                <a:schemeClr val="dk1"/>
              </a:buClr>
              <a:buSzPct val="112500"/>
              <a:buChar char="•"/>
            </a:pPr>
            <a:r>
              <a:rPr lang="eu-ES"/>
              <a:t>Piezaren paralelismo eta angeluen gauzatzea</a:t>
            </a:r>
            <a:endParaRPr sz="1600"/>
          </a:p>
          <a:p>
            <a:pPr indent="-171450" lvl="1" marL="514350" rtl="0" algn="l">
              <a:lnSpc>
                <a:spcPct val="90000"/>
              </a:lnSpc>
              <a:spcBef>
                <a:spcPts val="375"/>
              </a:spcBef>
              <a:spcAft>
                <a:spcPts val="0"/>
              </a:spcAft>
              <a:buClr>
                <a:schemeClr val="dk1"/>
              </a:buClr>
              <a:buSzPct val="112500"/>
              <a:buChar char="•"/>
            </a:pPr>
            <a:r>
              <a:rPr lang="eu-ES"/>
              <a:t>Piezaren aurpegietan lortu nahi den kalitatea ematea</a:t>
            </a:r>
            <a:endParaRPr sz="1600"/>
          </a:p>
          <a:p>
            <a:pPr indent="-171450" lvl="1" marL="514350" rtl="0" algn="l">
              <a:lnSpc>
                <a:spcPct val="90000"/>
              </a:lnSpc>
              <a:spcBef>
                <a:spcPts val="375"/>
              </a:spcBef>
              <a:spcAft>
                <a:spcPts val="0"/>
              </a:spcAft>
              <a:buClr>
                <a:schemeClr val="dk1"/>
              </a:buClr>
              <a:buSzPct val="112500"/>
              <a:buChar char="•"/>
            </a:pPr>
            <a:r>
              <a:rPr lang="eu-ES"/>
              <a:t>Piezari forma ematea</a:t>
            </a:r>
            <a:endParaRPr sz="1600"/>
          </a:p>
          <a:p>
            <a:pPr indent="0" lvl="0" marL="0" rtl="0" algn="l">
              <a:lnSpc>
                <a:spcPct val="90000"/>
              </a:lnSpc>
              <a:spcBef>
                <a:spcPts val="750"/>
              </a:spcBef>
              <a:spcAft>
                <a:spcPts val="0"/>
              </a:spcAft>
              <a:buClr>
                <a:schemeClr val="dk1"/>
              </a:buClr>
              <a:buSzPct val="100000"/>
              <a:buNone/>
            </a:pPr>
            <a:r>
              <a:rPr lang="eu-ES" sz="2400"/>
              <a:t> </a:t>
            </a:r>
            <a:endParaRPr sz="2000"/>
          </a:p>
          <a:p>
            <a:pPr indent="-48133" lvl="0" marL="171450" rtl="0" algn="l">
              <a:lnSpc>
                <a:spcPct val="90000"/>
              </a:lnSpc>
              <a:spcBef>
                <a:spcPts val="750"/>
              </a:spcBef>
              <a:spcAft>
                <a:spcPts val="0"/>
              </a:spcAft>
              <a:buClr>
                <a:schemeClr val="dk1"/>
              </a:buClr>
              <a:buSzPct val="100000"/>
              <a:buNone/>
            </a:pPr>
            <a:r>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sp>
        <p:nvSpPr>
          <p:cNvPr id="207" name="Google Shape;207;p17"/>
          <p:cNvSpPr txBox="1"/>
          <p:nvPr>
            <p:ph type="title"/>
          </p:nvPr>
        </p:nvSpPr>
        <p:spPr>
          <a:xfrm>
            <a:off x="971550" y="971920"/>
            <a:ext cx="7886700" cy="615602"/>
          </a:xfrm>
          <a:prstGeom prst="rect">
            <a:avLst/>
          </a:prstGeom>
          <a:noFill/>
          <a:ln>
            <a:noFill/>
          </a:ln>
        </p:spPr>
        <p:txBody>
          <a:bodyPr anchorCtr="0" anchor="ctr" bIns="45700" lIns="91425" spcFirstLastPara="1" rIns="91425" wrap="square" tIns="45700">
            <a:noAutofit/>
          </a:bodyPr>
          <a:lstStyle/>
          <a:p>
            <a:pPr indent="0" lvl="1" marL="0" rtl="0" algn="l">
              <a:spcBef>
                <a:spcPts val="0"/>
              </a:spcBef>
              <a:spcAft>
                <a:spcPts val="0"/>
              </a:spcAft>
              <a:buNone/>
            </a:pPr>
            <a:r>
              <a:rPr b="1" lang="eu-ES" sz="2800"/>
              <a:t>Lima</a:t>
            </a:r>
            <a:br>
              <a:rPr b="1" lang="eu-ES" sz="2800"/>
            </a:br>
            <a:endParaRPr sz="2800"/>
          </a:p>
        </p:txBody>
      </p:sp>
      <p:sp>
        <p:nvSpPr>
          <p:cNvPr id="208" name="Google Shape;208;p17"/>
          <p:cNvSpPr txBox="1"/>
          <p:nvPr>
            <p:ph idx="1" type="body"/>
          </p:nvPr>
        </p:nvSpPr>
        <p:spPr>
          <a:xfrm>
            <a:off x="1005780" y="1825625"/>
            <a:ext cx="6374532" cy="3835623"/>
          </a:xfrm>
          <a:prstGeom prst="rect">
            <a:avLst/>
          </a:prstGeom>
          <a:noFill/>
          <a:ln>
            <a:noFill/>
          </a:ln>
        </p:spPr>
        <p:txBody>
          <a:bodyPr anchorCtr="0" anchor="t" bIns="45700" lIns="91425" spcFirstLastPara="1" rIns="91425" wrap="square" tIns="45700">
            <a:normAutofit fontScale="92500" lnSpcReduction="20000"/>
          </a:bodyPr>
          <a:lstStyle/>
          <a:p>
            <a:pPr indent="-171481" lvl="0" marL="171450" rtl="0" algn="l">
              <a:lnSpc>
                <a:spcPct val="90000"/>
              </a:lnSpc>
              <a:spcBef>
                <a:spcPts val="0"/>
              </a:spcBef>
              <a:spcAft>
                <a:spcPts val="0"/>
              </a:spcAft>
              <a:buClr>
                <a:schemeClr val="dk1"/>
              </a:buClr>
              <a:buSzPct val="100000"/>
              <a:buChar char="•"/>
            </a:pPr>
            <a:r>
              <a:rPr b="1" lang="eu-ES"/>
              <a:t>Limaren zatiak</a:t>
            </a:r>
            <a:endParaRPr b="1"/>
          </a:p>
          <a:p>
            <a:pPr indent="0" lvl="0" marL="0" rtl="0" algn="l">
              <a:lnSpc>
                <a:spcPct val="90000"/>
              </a:lnSpc>
              <a:spcBef>
                <a:spcPts val="750"/>
              </a:spcBef>
              <a:spcAft>
                <a:spcPts val="0"/>
              </a:spcAft>
              <a:buClr>
                <a:schemeClr val="dk1"/>
              </a:buClr>
              <a:buSzPct val="100000"/>
              <a:buNone/>
            </a:pPr>
            <a:r>
              <a:t/>
            </a:r>
            <a:endParaRPr/>
          </a:p>
          <a:p>
            <a:pPr indent="0" lvl="0" marL="0" rtl="0" algn="l">
              <a:lnSpc>
                <a:spcPct val="90000"/>
              </a:lnSpc>
              <a:spcBef>
                <a:spcPts val="750"/>
              </a:spcBef>
              <a:spcAft>
                <a:spcPts val="0"/>
              </a:spcAft>
              <a:buClr>
                <a:schemeClr val="dk1"/>
              </a:buClr>
              <a:buSzPct val="100000"/>
              <a:buNone/>
            </a:pPr>
            <a:r>
              <a:rPr lang="eu-ES"/>
              <a:t>Lima batean, honako zati hauek bereizi daitezke</a:t>
            </a:r>
            <a:endParaRPr/>
          </a:p>
          <a:p>
            <a:pPr indent="0" lvl="0" marL="0" rtl="0" algn="l">
              <a:lnSpc>
                <a:spcPct val="90000"/>
              </a:lnSpc>
              <a:spcBef>
                <a:spcPts val="750"/>
              </a:spcBef>
              <a:spcAft>
                <a:spcPts val="0"/>
              </a:spcAft>
              <a:buClr>
                <a:schemeClr val="dk1"/>
              </a:buClr>
              <a:buSzPct val="100000"/>
              <a:buNone/>
            </a:pPr>
            <a:r>
              <a:rPr lang="eu-ES"/>
              <a:t> </a:t>
            </a:r>
            <a:endParaRPr/>
          </a:p>
          <a:p>
            <a:pPr indent="0" lvl="0" marL="0" rtl="0" algn="l">
              <a:lnSpc>
                <a:spcPct val="90000"/>
              </a:lnSpc>
              <a:spcBef>
                <a:spcPts val="750"/>
              </a:spcBef>
              <a:spcAft>
                <a:spcPts val="0"/>
              </a:spcAft>
              <a:buClr>
                <a:schemeClr val="dk1"/>
              </a:buClr>
              <a:buSzPct val="100000"/>
              <a:buNone/>
            </a:pPr>
            <a:r>
              <a:rPr b="1" lang="eu-ES"/>
              <a:t>Burua: </a:t>
            </a:r>
            <a:r>
              <a:rPr lang="eu-ES"/>
              <a:t>limaren gorputz metalikoaren puntari esaten zaio</a:t>
            </a:r>
            <a:endParaRPr/>
          </a:p>
          <a:p>
            <a:pPr indent="0" lvl="0" marL="0" rtl="0" algn="l">
              <a:lnSpc>
                <a:spcPct val="90000"/>
              </a:lnSpc>
              <a:spcBef>
                <a:spcPts val="750"/>
              </a:spcBef>
              <a:spcAft>
                <a:spcPts val="0"/>
              </a:spcAft>
              <a:buClr>
                <a:schemeClr val="dk1"/>
              </a:buClr>
              <a:buSzPct val="100000"/>
              <a:buNone/>
            </a:pPr>
            <a:r>
              <a:rPr b="1" lang="eu-ES"/>
              <a:t>Gorputza: </a:t>
            </a:r>
            <a:r>
              <a:rPr lang="eu-ES"/>
              <a:t>Zati metalikoa da, bertan mekanizatutako hortzei esker lortzen da txirbil-harrotzea.</a:t>
            </a:r>
            <a:endParaRPr/>
          </a:p>
          <a:p>
            <a:pPr indent="0" lvl="0" marL="0" rtl="0" algn="l">
              <a:lnSpc>
                <a:spcPct val="90000"/>
              </a:lnSpc>
              <a:spcBef>
                <a:spcPts val="750"/>
              </a:spcBef>
              <a:spcAft>
                <a:spcPts val="0"/>
              </a:spcAft>
              <a:buClr>
                <a:schemeClr val="dk1"/>
              </a:buClr>
              <a:buSzPct val="100000"/>
              <a:buNone/>
            </a:pPr>
            <a:r>
              <a:rPr b="1" lang="eu-ES"/>
              <a:t>Isatsa: </a:t>
            </a:r>
            <a:r>
              <a:rPr lang="eu-ES"/>
              <a:t>Parte metalikoaren zati estuari deitzen zaio, kirten barruan sartzen da hau eusteko. </a:t>
            </a:r>
            <a:endParaRPr/>
          </a:p>
          <a:p>
            <a:pPr indent="0" lvl="0" marL="0" rtl="0" algn="l">
              <a:lnSpc>
                <a:spcPct val="90000"/>
              </a:lnSpc>
              <a:spcBef>
                <a:spcPts val="750"/>
              </a:spcBef>
              <a:spcAft>
                <a:spcPts val="0"/>
              </a:spcAft>
              <a:buClr>
                <a:schemeClr val="dk1"/>
              </a:buClr>
              <a:buSzPct val="100000"/>
              <a:buNone/>
            </a:pPr>
            <a:r>
              <a:rPr b="1" lang="eu-ES"/>
              <a:t>Kirtena: </a:t>
            </a:r>
            <a:r>
              <a:rPr lang="eu-ES"/>
              <a:t>Egurrez edota plastikoz eginda egoten da eta erreminta eusteko eta honekin lan egiteko erabiltzen da.</a:t>
            </a:r>
            <a:endParaRPr/>
          </a:p>
          <a:p>
            <a:pPr indent="-48133" lvl="0" marL="171450" rtl="0" algn="l">
              <a:lnSpc>
                <a:spcPct val="90000"/>
              </a:lnSpc>
              <a:spcBef>
                <a:spcPts val="750"/>
              </a:spcBef>
              <a:spcAft>
                <a:spcPts val="0"/>
              </a:spcAft>
              <a:buClr>
                <a:schemeClr val="dk1"/>
              </a:buClr>
              <a:buSzPct val="100000"/>
              <a:buNone/>
            </a:pPr>
            <a:r>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pic>
        <p:nvPicPr>
          <p:cNvPr id="213" name="Google Shape;213;p18"/>
          <p:cNvPicPr preferRelativeResize="0"/>
          <p:nvPr>
            <p:ph idx="1" type="body"/>
          </p:nvPr>
        </p:nvPicPr>
        <p:blipFill rotWithShape="1">
          <a:blip r:embed="rId3">
            <a:alphaModFix/>
          </a:blip>
          <a:srcRect b="0" l="0" r="0" t="0"/>
          <a:stretch/>
        </p:blipFill>
        <p:spPr>
          <a:xfrm>
            <a:off x="1331640" y="2060848"/>
            <a:ext cx="6912768" cy="2454771"/>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 name="Shape 217"/>
        <p:cNvGrpSpPr/>
        <p:nvPr/>
      </p:nvGrpSpPr>
      <p:grpSpPr>
        <a:xfrm>
          <a:off x="0" y="0"/>
          <a:ext cx="0" cy="0"/>
          <a:chOff x="0" y="0"/>
          <a:chExt cx="0" cy="0"/>
        </a:xfrm>
      </p:grpSpPr>
      <p:sp>
        <p:nvSpPr>
          <p:cNvPr id="218" name="Google Shape;218;p19"/>
          <p:cNvSpPr txBox="1"/>
          <p:nvPr>
            <p:ph type="title"/>
          </p:nvPr>
        </p:nvSpPr>
        <p:spPr>
          <a:xfrm>
            <a:off x="971550" y="971920"/>
            <a:ext cx="7886700" cy="615602"/>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100000"/>
              </a:lnSpc>
              <a:spcBef>
                <a:spcPts val="0"/>
              </a:spcBef>
              <a:spcAft>
                <a:spcPts val="0"/>
              </a:spcAft>
              <a:buClr>
                <a:schemeClr val="dk1"/>
              </a:buClr>
              <a:buSzPct val="100000"/>
              <a:buFont typeface="Verdana"/>
              <a:buNone/>
            </a:pPr>
            <a:r>
              <a:rPr b="1" lang="eu-ES"/>
              <a:t>Limaren ezaugarriak</a:t>
            </a:r>
            <a:br>
              <a:rPr b="1" lang="eu-ES"/>
            </a:br>
            <a:endParaRPr/>
          </a:p>
        </p:txBody>
      </p:sp>
      <p:sp>
        <p:nvSpPr>
          <p:cNvPr id="219" name="Google Shape;219;p19"/>
          <p:cNvSpPr txBox="1"/>
          <p:nvPr>
            <p:ph idx="1" type="body"/>
          </p:nvPr>
        </p:nvSpPr>
        <p:spPr>
          <a:xfrm>
            <a:off x="1005780" y="1825625"/>
            <a:ext cx="7886700" cy="435133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100"/>
              <a:buNone/>
            </a:pPr>
            <a:r>
              <a:rPr b="1" lang="eu-ES"/>
              <a:t>Tamaina</a:t>
            </a:r>
            <a:r>
              <a:rPr lang="eu-ES"/>
              <a:t>. Gorputzaren luzerari esaten diogu. Ohiko neurriak hazbetetan datoz eta 6´´ 7´´ eta 8´´ ko gorputzak izaten dira.</a:t>
            </a:r>
            <a:endParaRPr/>
          </a:p>
          <a:p>
            <a:pPr indent="0" lvl="0" marL="0" rtl="0" algn="l">
              <a:lnSpc>
                <a:spcPct val="90000"/>
              </a:lnSpc>
              <a:spcBef>
                <a:spcPts val="750"/>
              </a:spcBef>
              <a:spcAft>
                <a:spcPts val="0"/>
              </a:spcAft>
              <a:buClr>
                <a:schemeClr val="dk1"/>
              </a:buClr>
              <a:buSzPts val="2100"/>
              <a:buNone/>
            </a:pPr>
            <a:r>
              <a:rPr b="1" lang="eu-ES"/>
              <a:t>Forma: </a:t>
            </a:r>
            <a:r>
              <a:rPr lang="eu-ES"/>
              <a:t>Gorputzaren sekzioak daukan forma geometrikoari esaten diogu; Lauak (1,2), karratuak (3), borobilak (4), ilargi erdikoak (5) edota triangeluarrak (6) izan daitezke.</a:t>
            </a:r>
            <a:endParaRPr/>
          </a:p>
          <a:p>
            <a:pPr indent="0" lvl="0" marL="0" rtl="0" algn="l">
              <a:lnSpc>
                <a:spcPct val="90000"/>
              </a:lnSpc>
              <a:spcBef>
                <a:spcPts val="750"/>
              </a:spcBef>
              <a:spcAft>
                <a:spcPts val="0"/>
              </a:spcAft>
              <a:buClr>
                <a:schemeClr val="dk1"/>
              </a:buClr>
              <a:buSzPts val="2100"/>
              <a:buNone/>
            </a:pPr>
            <a:r>
              <a:t/>
            </a:r>
            <a:endParaRPr/>
          </a:p>
          <a:p>
            <a:pPr indent="-38100" lvl="0" marL="171450" rtl="0" algn="l">
              <a:lnSpc>
                <a:spcPct val="90000"/>
              </a:lnSpc>
              <a:spcBef>
                <a:spcPts val="750"/>
              </a:spcBef>
              <a:spcAft>
                <a:spcPts val="0"/>
              </a:spcAft>
              <a:buClr>
                <a:schemeClr val="dk1"/>
              </a:buClr>
              <a:buSzPts val="2100"/>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p2"/>
          <p:cNvSpPr/>
          <p:nvPr/>
        </p:nvSpPr>
        <p:spPr>
          <a:xfrm>
            <a:off x="539552" y="197346"/>
            <a:ext cx="7560840" cy="452431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u-ES" sz="1800" u="sng">
                <a:solidFill>
                  <a:schemeClr val="dk1"/>
                </a:solidFill>
                <a:latin typeface="Calibri"/>
                <a:ea typeface="Calibri"/>
                <a:cs typeface="Calibri"/>
                <a:sym typeface="Calibri"/>
              </a:rPr>
              <a:t>MAKINEN ETA ESKUZKO MEKANIZAZIO TEKNIKAK</a:t>
            </a:r>
            <a:endParaRPr b="1" sz="1800">
              <a:solidFill>
                <a:schemeClr val="dk1"/>
              </a:solidFill>
              <a:latin typeface="Calibri"/>
              <a:ea typeface="Calibri"/>
              <a:cs typeface="Calibri"/>
              <a:sym typeface="Calibri"/>
            </a:endParaRPr>
          </a:p>
          <a:p>
            <a:pPr indent="0" lvl="0" marL="0" marR="0" rtl="0" algn="l">
              <a:spcBef>
                <a:spcPts val="0"/>
              </a:spcBef>
              <a:spcAft>
                <a:spcPts val="0"/>
              </a:spcAft>
              <a:buNone/>
            </a:pPr>
            <a:r>
              <a:rPr b="1" lang="eu-ES" sz="1800">
                <a:solidFill>
                  <a:schemeClr val="dk1"/>
                </a:solidFill>
                <a:latin typeface="Calibri"/>
                <a:ea typeface="Calibri"/>
                <a:cs typeface="Calibri"/>
                <a:sym typeface="Calibri"/>
              </a:rPr>
              <a:t>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b="1" lang="eu-ES" sz="1800" u="sng">
                <a:solidFill>
                  <a:schemeClr val="dk1"/>
                </a:solidFill>
                <a:latin typeface="Calibri"/>
                <a:ea typeface="Calibri"/>
                <a:cs typeface="Calibri"/>
                <a:sym typeface="Calibri"/>
              </a:rPr>
              <a:t>MOZTE TEKNIKAK</a:t>
            </a:r>
            <a:endParaRPr b="1" sz="1800" u="sng">
              <a:solidFill>
                <a:schemeClr val="dk1"/>
              </a:solidFill>
              <a:latin typeface="Calibri"/>
              <a:ea typeface="Calibri"/>
              <a:cs typeface="Calibri"/>
              <a:sym typeface="Calibri"/>
            </a:endParaRPr>
          </a:p>
          <a:p>
            <a:pPr indent="0" lvl="0" marL="0" marR="0" rtl="0" algn="l">
              <a:spcBef>
                <a:spcPts val="0"/>
              </a:spcBef>
              <a:spcAft>
                <a:spcPts val="0"/>
              </a:spcAft>
              <a:buNone/>
            </a:pPr>
            <a:r>
              <a:rPr b="1" lang="eu-ES" sz="1800">
                <a:solidFill>
                  <a:schemeClr val="dk1"/>
                </a:solidFill>
                <a:latin typeface="Calibri"/>
                <a:ea typeface="Calibri"/>
                <a:cs typeface="Calibri"/>
                <a:sym typeface="Calibri"/>
              </a:rPr>
              <a:t>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u-ES" sz="1800">
                <a:solidFill>
                  <a:schemeClr val="dk1"/>
                </a:solidFill>
                <a:latin typeface="Calibri"/>
                <a:ea typeface="Calibri"/>
                <a:cs typeface="Calibri"/>
                <a:sym typeface="Calibri"/>
              </a:rPr>
              <a:t>Moztea, material baten zatikatze kontrolatuari deitzen diogu, akzio nahiko erabilia da tailerretan, piezen fabrikaziorako edota moldaketarako.</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u-ES" sz="1800">
                <a:solidFill>
                  <a:schemeClr val="dk1"/>
                </a:solidFill>
                <a:latin typeface="Calibri"/>
                <a:ea typeface="Calibri"/>
                <a:cs typeface="Calibri"/>
                <a:sym typeface="Calibri"/>
              </a:rPr>
              <a:t>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b="1" lang="eu-ES" sz="1800">
                <a:solidFill>
                  <a:schemeClr val="dk1"/>
                </a:solidFill>
                <a:latin typeface="Calibri"/>
                <a:ea typeface="Calibri"/>
                <a:cs typeface="Calibri"/>
                <a:sym typeface="Calibri"/>
              </a:rPr>
              <a:t>Mozte motak:</a:t>
            </a:r>
            <a:endParaRPr b="1" sz="1800">
              <a:solidFill>
                <a:schemeClr val="dk1"/>
              </a:solidFill>
              <a:latin typeface="Calibri"/>
              <a:ea typeface="Calibri"/>
              <a:cs typeface="Calibri"/>
              <a:sym typeface="Calibri"/>
            </a:endParaRPr>
          </a:p>
          <a:p>
            <a:pPr indent="0" lvl="0" marL="0" marR="0" rtl="0" algn="l">
              <a:spcBef>
                <a:spcPts val="0"/>
              </a:spcBef>
              <a:spcAft>
                <a:spcPts val="0"/>
              </a:spcAft>
              <a:buNone/>
            </a:pPr>
            <a:r>
              <a:rPr b="1" lang="eu-ES" sz="1800">
                <a:solidFill>
                  <a:schemeClr val="dk1"/>
                </a:solidFill>
                <a:latin typeface="Calibri"/>
                <a:ea typeface="Calibri"/>
                <a:cs typeface="Calibri"/>
                <a:sym typeface="Calibri"/>
              </a:rPr>
              <a:t>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b="1" lang="eu-ES" sz="1800">
                <a:solidFill>
                  <a:schemeClr val="dk1"/>
                </a:solidFill>
                <a:latin typeface="Calibri"/>
                <a:ea typeface="Calibri"/>
                <a:cs typeface="Calibri"/>
                <a:sym typeface="Calibri"/>
              </a:rPr>
              <a:t>Zerratzea</a:t>
            </a:r>
            <a:r>
              <a:rPr lang="eu-ES" sz="1800">
                <a:solidFill>
                  <a:schemeClr val="dk1"/>
                </a:solidFill>
                <a:latin typeface="Calibri"/>
                <a:ea typeface="Calibri"/>
                <a:cs typeface="Calibri"/>
                <a:sym typeface="Calibri"/>
              </a:rPr>
              <a:t>:Txirbila kenduaz egiten da ebaketa. Zerra neumatikoek, eskuzko zerrek etb erabiltzen dute mozte mota hau</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b="1" lang="eu-ES" sz="1800">
                <a:solidFill>
                  <a:schemeClr val="dk1"/>
                </a:solidFill>
                <a:latin typeface="Calibri"/>
                <a:ea typeface="Calibri"/>
                <a:cs typeface="Calibri"/>
                <a:sym typeface="Calibri"/>
              </a:rPr>
              <a:t>Zizailaketa</a:t>
            </a:r>
            <a:r>
              <a:rPr lang="eu-ES" sz="1800">
                <a:solidFill>
                  <a:schemeClr val="dk1"/>
                </a:solidFill>
                <a:latin typeface="Calibri"/>
                <a:ea typeface="Calibri"/>
                <a:cs typeface="Calibri"/>
                <a:sym typeface="Calibri"/>
              </a:rPr>
              <a:t>: Presio handi baten ondorioz, ebaki nahi den pieza puskatu egiten da nahi dugun puntutik.</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b="1" lang="eu-ES" sz="1800">
                <a:solidFill>
                  <a:schemeClr val="dk1"/>
                </a:solidFill>
                <a:latin typeface="Calibri"/>
                <a:ea typeface="Calibri"/>
                <a:cs typeface="Calibri"/>
                <a:sym typeface="Calibri"/>
              </a:rPr>
              <a:t>Abrasio bidezko mozketa: </a:t>
            </a:r>
            <a:r>
              <a:rPr lang="eu-ES" sz="1800">
                <a:solidFill>
                  <a:schemeClr val="dk1"/>
                </a:solidFill>
                <a:latin typeface="Calibri"/>
                <a:ea typeface="Calibri"/>
                <a:cs typeface="Calibri"/>
                <a:sym typeface="Calibri"/>
              </a:rPr>
              <a:t>abrasio bidezko erremintak erabiliaz, materiala desgastatu egiten da, ebaketa gauzatu arte.</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b="1" lang="eu-ES" sz="1800">
                <a:solidFill>
                  <a:schemeClr val="dk1"/>
                </a:solidFill>
                <a:latin typeface="Calibri"/>
                <a:ea typeface="Calibri"/>
                <a:cs typeface="Calibri"/>
                <a:sym typeface="Calibri"/>
              </a:rPr>
              <a:t>Ebaketa termikoa: </a:t>
            </a:r>
            <a:r>
              <a:rPr lang="eu-ES" sz="1800">
                <a:solidFill>
                  <a:schemeClr val="dk1"/>
                </a:solidFill>
                <a:latin typeface="Calibri"/>
                <a:ea typeface="Calibri"/>
                <a:cs typeface="Calibri"/>
                <a:sym typeface="Calibri"/>
              </a:rPr>
              <a:t>materiala urtze punturaino berotuz lortzen den ebaketa</a:t>
            </a:r>
            <a:endParaRPr sz="1800">
              <a:solidFill>
                <a:schemeClr val="dk1"/>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 name="Shape 223"/>
        <p:cNvGrpSpPr/>
        <p:nvPr/>
      </p:nvGrpSpPr>
      <p:grpSpPr>
        <a:xfrm>
          <a:off x="0" y="0"/>
          <a:ext cx="0" cy="0"/>
          <a:chOff x="0" y="0"/>
          <a:chExt cx="0" cy="0"/>
        </a:xfrm>
      </p:grpSpPr>
      <p:pic>
        <p:nvPicPr>
          <p:cNvPr id="224" name="Google Shape;224;p20"/>
          <p:cNvPicPr preferRelativeResize="0"/>
          <p:nvPr>
            <p:ph idx="1" type="body"/>
          </p:nvPr>
        </p:nvPicPr>
        <p:blipFill rotWithShape="1">
          <a:blip r:embed="rId3">
            <a:alphaModFix/>
          </a:blip>
          <a:srcRect b="0" l="0" r="0" t="0"/>
          <a:stretch/>
        </p:blipFill>
        <p:spPr>
          <a:xfrm>
            <a:off x="1757364" y="1825625"/>
            <a:ext cx="6384922" cy="4351338"/>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 name="Shape 228"/>
        <p:cNvGrpSpPr/>
        <p:nvPr/>
      </p:nvGrpSpPr>
      <p:grpSpPr>
        <a:xfrm>
          <a:off x="0" y="0"/>
          <a:ext cx="0" cy="0"/>
          <a:chOff x="0" y="0"/>
          <a:chExt cx="0" cy="0"/>
        </a:xfrm>
      </p:grpSpPr>
      <p:sp>
        <p:nvSpPr>
          <p:cNvPr id="229" name="Google Shape;229;p21"/>
          <p:cNvSpPr txBox="1"/>
          <p:nvPr>
            <p:ph type="title"/>
          </p:nvPr>
        </p:nvSpPr>
        <p:spPr>
          <a:xfrm>
            <a:off x="971550" y="971920"/>
            <a:ext cx="7886700" cy="615602"/>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100000"/>
              </a:lnSpc>
              <a:spcBef>
                <a:spcPts val="0"/>
              </a:spcBef>
              <a:spcAft>
                <a:spcPts val="0"/>
              </a:spcAft>
              <a:buClr>
                <a:schemeClr val="dk1"/>
              </a:buClr>
              <a:buSzPct val="100000"/>
              <a:buFont typeface="Verdana"/>
              <a:buNone/>
            </a:pPr>
            <a:r>
              <a:rPr b="1" lang="eu-ES"/>
              <a:t>Ebaketa maila</a:t>
            </a:r>
            <a:br>
              <a:rPr b="1" lang="eu-ES"/>
            </a:br>
            <a:endParaRPr/>
          </a:p>
        </p:txBody>
      </p:sp>
      <p:sp>
        <p:nvSpPr>
          <p:cNvPr id="230" name="Google Shape;230;p21"/>
          <p:cNvSpPr txBox="1"/>
          <p:nvPr>
            <p:ph idx="1" type="body"/>
          </p:nvPr>
        </p:nvSpPr>
        <p:spPr>
          <a:xfrm>
            <a:off x="1005780" y="1825625"/>
            <a:ext cx="7886700" cy="435133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100"/>
              <a:buNone/>
            </a:pPr>
            <a:r>
              <a:rPr lang="eu-ES"/>
              <a:t>Ebaketa maila, lima baten gorputzean dagoen hortz kopurua aztertuz lortzen da. Zm/2 batean dauden hortz kopurua erreferentzia gisa hartzen da.</a:t>
            </a:r>
            <a:endParaRPr/>
          </a:p>
          <a:p>
            <a:pPr indent="0" lvl="0" marL="0" rtl="0" algn="l">
              <a:lnSpc>
                <a:spcPct val="90000"/>
              </a:lnSpc>
              <a:spcBef>
                <a:spcPts val="750"/>
              </a:spcBef>
              <a:spcAft>
                <a:spcPts val="0"/>
              </a:spcAft>
              <a:buClr>
                <a:schemeClr val="dk1"/>
              </a:buClr>
              <a:buSzPts val="2100"/>
              <a:buNone/>
            </a:pPr>
            <a:r>
              <a:t/>
            </a:r>
            <a:endParaRPr/>
          </a:p>
          <a:p>
            <a:pPr indent="-38100" lvl="0" marL="171450" rtl="0" algn="l">
              <a:lnSpc>
                <a:spcPct val="90000"/>
              </a:lnSpc>
              <a:spcBef>
                <a:spcPts val="750"/>
              </a:spcBef>
              <a:spcAft>
                <a:spcPts val="0"/>
              </a:spcAft>
              <a:buClr>
                <a:schemeClr val="dk1"/>
              </a:buClr>
              <a:buSzPts val="2100"/>
              <a:buNone/>
            </a:pPr>
            <a:r>
              <a:t/>
            </a:r>
            <a:endParaRPr/>
          </a:p>
        </p:txBody>
      </p:sp>
      <p:pic>
        <p:nvPicPr>
          <p:cNvPr id="231" name="Google Shape;231;p21"/>
          <p:cNvPicPr preferRelativeResize="0"/>
          <p:nvPr/>
        </p:nvPicPr>
        <p:blipFill rotWithShape="1">
          <a:blip r:embed="rId3">
            <a:alphaModFix/>
          </a:blip>
          <a:srcRect b="0" l="0" r="0" t="0"/>
          <a:stretch/>
        </p:blipFill>
        <p:spPr>
          <a:xfrm>
            <a:off x="647700" y="2924944"/>
            <a:ext cx="7848600" cy="230512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5" name="Shape 235"/>
        <p:cNvGrpSpPr/>
        <p:nvPr/>
      </p:nvGrpSpPr>
      <p:grpSpPr>
        <a:xfrm>
          <a:off x="0" y="0"/>
          <a:ext cx="0" cy="0"/>
          <a:chOff x="0" y="0"/>
          <a:chExt cx="0" cy="0"/>
        </a:xfrm>
      </p:grpSpPr>
      <p:sp>
        <p:nvSpPr>
          <p:cNvPr id="236" name="Google Shape;236;p22"/>
          <p:cNvSpPr txBox="1"/>
          <p:nvPr>
            <p:ph type="title"/>
          </p:nvPr>
        </p:nvSpPr>
        <p:spPr>
          <a:xfrm>
            <a:off x="971550" y="971920"/>
            <a:ext cx="7886700" cy="615602"/>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100000"/>
              </a:lnSpc>
              <a:spcBef>
                <a:spcPts val="0"/>
              </a:spcBef>
              <a:spcAft>
                <a:spcPts val="0"/>
              </a:spcAft>
              <a:buClr>
                <a:schemeClr val="dk1"/>
              </a:buClr>
              <a:buSzPct val="100000"/>
              <a:buFont typeface="Verdana"/>
              <a:buNone/>
            </a:pPr>
            <a:r>
              <a:rPr b="1" lang="eu-ES"/>
              <a:t>Koskaketa</a:t>
            </a:r>
            <a:br>
              <a:rPr b="1" lang="eu-ES"/>
            </a:br>
            <a:endParaRPr/>
          </a:p>
        </p:txBody>
      </p:sp>
      <p:sp>
        <p:nvSpPr>
          <p:cNvPr id="237" name="Google Shape;237;p22"/>
          <p:cNvSpPr txBox="1"/>
          <p:nvPr>
            <p:ph idx="1" type="body"/>
          </p:nvPr>
        </p:nvSpPr>
        <p:spPr>
          <a:xfrm>
            <a:off x="1005780" y="1825625"/>
            <a:ext cx="7886700" cy="435133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100"/>
              <a:buNone/>
            </a:pPr>
            <a:r>
              <a:rPr lang="eu-ES"/>
              <a:t>Hortzen zimurtasunari esaten diogu koskaketa, bakarra edo bikoitza izan daitekeelarik.</a:t>
            </a:r>
            <a:endParaRPr/>
          </a:p>
          <a:p>
            <a:pPr indent="0" lvl="0" marL="0" rtl="0" algn="l">
              <a:lnSpc>
                <a:spcPct val="90000"/>
              </a:lnSpc>
              <a:spcBef>
                <a:spcPts val="750"/>
              </a:spcBef>
              <a:spcAft>
                <a:spcPts val="0"/>
              </a:spcAft>
              <a:buClr>
                <a:schemeClr val="dk1"/>
              </a:buClr>
              <a:buSzPts val="2100"/>
              <a:buNone/>
            </a:pPr>
            <a:r>
              <a:rPr b="1" lang="eu-ES"/>
              <a:t>    Bakarra: </a:t>
            </a:r>
            <a:r>
              <a:rPr lang="eu-ES"/>
              <a:t>Zentzu bakarrean, paraleloki mekanizatutako kanalek osatzen dute koskaketa bakarra. Limaren gorputzarekiko 70ºko angelua osatzen dute kanalek.</a:t>
            </a:r>
            <a:endParaRPr/>
          </a:p>
          <a:p>
            <a:pPr indent="0" lvl="0" marL="0" rtl="0" algn="l">
              <a:lnSpc>
                <a:spcPct val="90000"/>
              </a:lnSpc>
              <a:spcBef>
                <a:spcPts val="750"/>
              </a:spcBef>
              <a:spcAft>
                <a:spcPts val="0"/>
              </a:spcAft>
              <a:buClr>
                <a:schemeClr val="dk1"/>
              </a:buClr>
              <a:buSzPts val="2100"/>
              <a:buNone/>
            </a:pPr>
            <a:r>
              <a:t/>
            </a:r>
            <a:endParaRPr/>
          </a:p>
        </p:txBody>
      </p:sp>
      <p:pic>
        <p:nvPicPr>
          <p:cNvPr id="238" name="Google Shape;238;p22"/>
          <p:cNvPicPr preferRelativeResize="0"/>
          <p:nvPr/>
        </p:nvPicPr>
        <p:blipFill rotWithShape="1">
          <a:blip r:embed="rId3">
            <a:alphaModFix/>
          </a:blip>
          <a:srcRect b="0" l="0" r="0" t="0"/>
          <a:stretch/>
        </p:blipFill>
        <p:spPr>
          <a:xfrm>
            <a:off x="1043608" y="3789040"/>
            <a:ext cx="5976664" cy="22479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 name="Shape 242"/>
        <p:cNvGrpSpPr/>
        <p:nvPr/>
      </p:nvGrpSpPr>
      <p:grpSpPr>
        <a:xfrm>
          <a:off x="0" y="0"/>
          <a:ext cx="0" cy="0"/>
          <a:chOff x="0" y="0"/>
          <a:chExt cx="0" cy="0"/>
        </a:xfrm>
      </p:grpSpPr>
      <p:sp>
        <p:nvSpPr>
          <p:cNvPr id="243" name="Google Shape;243;p23"/>
          <p:cNvSpPr txBox="1"/>
          <p:nvPr>
            <p:ph idx="1" type="body"/>
          </p:nvPr>
        </p:nvSpPr>
        <p:spPr>
          <a:xfrm>
            <a:off x="1005780" y="1825625"/>
            <a:ext cx="7886700" cy="435133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100"/>
              <a:buNone/>
            </a:pPr>
            <a:r>
              <a:rPr b="1" lang="eu-ES"/>
              <a:t>Bikoitza</a:t>
            </a:r>
            <a:r>
              <a:rPr lang="eu-ES"/>
              <a:t>: Koskaketa bakarra daukan gorputz bat oinarritzat hartuz, kontrako zentzuan 45ºko kanal paraleloak egiten dira. Koskaketa bikoitza material gogorrentzat erabiltzen da.</a:t>
            </a:r>
            <a:endParaRPr/>
          </a:p>
          <a:p>
            <a:pPr indent="0" lvl="0" marL="0" rtl="0" algn="l">
              <a:lnSpc>
                <a:spcPct val="90000"/>
              </a:lnSpc>
              <a:spcBef>
                <a:spcPts val="750"/>
              </a:spcBef>
              <a:spcAft>
                <a:spcPts val="0"/>
              </a:spcAft>
              <a:buClr>
                <a:schemeClr val="dk1"/>
              </a:buClr>
              <a:buSzPts val="2100"/>
              <a:buNone/>
            </a:pPr>
            <a:r>
              <a:t/>
            </a:r>
            <a:endParaRPr/>
          </a:p>
          <a:p>
            <a:pPr indent="0" lvl="0" marL="0" rtl="0" algn="l">
              <a:lnSpc>
                <a:spcPct val="90000"/>
              </a:lnSpc>
              <a:spcBef>
                <a:spcPts val="750"/>
              </a:spcBef>
              <a:spcAft>
                <a:spcPts val="0"/>
              </a:spcAft>
              <a:buClr>
                <a:schemeClr val="dk1"/>
              </a:buClr>
              <a:buSzPts val="2100"/>
              <a:buNone/>
            </a:pPr>
            <a:r>
              <a:t/>
            </a:r>
            <a:endParaRPr/>
          </a:p>
          <a:p>
            <a:pPr indent="-38100" lvl="0" marL="171450" rtl="0" algn="l">
              <a:lnSpc>
                <a:spcPct val="90000"/>
              </a:lnSpc>
              <a:spcBef>
                <a:spcPts val="750"/>
              </a:spcBef>
              <a:spcAft>
                <a:spcPts val="0"/>
              </a:spcAft>
              <a:buClr>
                <a:schemeClr val="dk1"/>
              </a:buClr>
              <a:buSzPts val="2100"/>
              <a:buNone/>
            </a:pPr>
            <a:r>
              <a:t/>
            </a:r>
            <a:endParaRPr/>
          </a:p>
        </p:txBody>
      </p:sp>
      <p:pic>
        <p:nvPicPr>
          <p:cNvPr id="244" name="Google Shape;244;p23"/>
          <p:cNvPicPr preferRelativeResize="0"/>
          <p:nvPr/>
        </p:nvPicPr>
        <p:blipFill rotWithShape="1">
          <a:blip r:embed="rId3">
            <a:alphaModFix/>
          </a:blip>
          <a:srcRect b="0" l="0" r="0" t="0"/>
          <a:stretch/>
        </p:blipFill>
        <p:spPr>
          <a:xfrm>
            <a:off x="1115616" y="3356992"/>
            <a:ext cx="5976664" cy="257175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8" name="Shape 248"/>
        <p:cNvGrpSpPr/>
        <p:nvPr/>
      </p:nvGrpSpPr>
      <p:grpSpPr>
        <a:xfrm>
          <a:off x="0" y="0"/>
          <a:ext cx="0" cy="0"/>
          <a:chOff x="0" y="0"/>
          <a:chExt cx="0" cy="0"/>
        </a:xfrm>
      </p:grpSpPr>
      <p:sp>
        <p:nvSpPr>
          <p:cNvPr id="249" name="Google Shape;249;p24"/>
          <p:cNvSpPr txBox="1"/>
          <p:nvPr>
            <p:ph type="title"/>
          </p:nvPr>
        </p:nvSpPr>
        <p:spPr>
          <a:xfrm>
            <a:off x="971550" y="971920"/>
            <a:ext cx="7886700" cy="615602"/>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100000"/>
              </a:lnSpc>
              <a:spcBef>
                <a:spcPts val="0"/>
              </a:spcBef>
              <a:spcAft>
                <a:spcPts val="0"/>
              </a:spcAft>
              <a:buClr>
                <a:schemeClr val="dk1"/>
              </a:buClr>
              <a:buSzPct val="100000"/>
              <a:buFont typeface="Verdana"/>
              <a:buNone/>
            </a:pPr>
            <a:r>
              <a:rPr b="1" lang="eu-ES"/>
              <a:t>ZULATZE TEKNIKAK</a:t>
            </a:r>
            <a:br>
              <a:rPr lang="eu-ES"/>
            </a:br>
            <a:endParaRPr/>
          </a:p>
        </p:txBody>
      </p:sp>
      <p:sp>
        <p:nvSpPr>
          <p:cNvPr id="250" name="Google Shape;250;p24"/>
          <p:cNvSpPr txBox="1"/>
          <p:nvPr>
            <p:ph idx="1" type="body"/>
          </p:nvPr>
        </p:nvSpPr>
        <p:spPr>
          <a:xfrm>
            <a:off x="1005780" y="1825625"/>
            <a:ext cx="7886700" cy="435133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100"/>
              <a:buNone/>
            </a:pPr>
            <a:r>
              <a:rPr lang="eu-ES"/>
              <a:t>	Zulaketa, txirbila ateratzeko eragiketa da, eta helburua, piezetan sekzio zirkularreko zuloak egitea da. Zulaketa, erreminta bereziekin egiten da, barautsekin hain zuzen ere. Tailerreko zulaketak metalean egiten direnez, barauts helikoidalak aztertuko dira:</a:t>
            </a:r>
            <a:endParaRPr/>
          </a:p>
          <a:p>
            <a:pPr indent="0" lvl="1" marL="0" rtl="0" algn="l">
              <a:lnSpc>
                <a:spcPct val="90000"/>
              </a:lnSpc>
              <a:spcBef>
                <a:spcPts val="750"/>
              </a:spcBef>
              <a:spcAft>
                <a:spcPts val="0"/>
              </a:spcAft>
              <a:buClr>
                <a:schemeClr val="dk1"/>
              </a:buClr>
              <a:buSzPts val="1800"/>
              <a:buNone/>
            </a:pPr>
            <a:r>
              <a:t/>
            </a:r>
            <a:endParaRPr b="1"/>
          </a:p>
          <a:p>
            <a:pPr indent="0" lvl="1" marL="0" rtl="0" algn="l">
              <a:lnSpc>
                <a:spcPct val="90000"/>
              </a:lnSpc>
              <a:spcBef>
                <a:spcPts val="750"/>
              </a:spcBef>
              <a:spcAft>
                <a:spcPts val="0"/>
              </a:spcAft>
              <a:buClr>
                <a:schemeClr val="dk1"/>
              </a:buClr>
              <a:buSzPts val="1800"/>
              <a:buNone/>
            </a:pPr>
            <a:r>
              <a:rPr b="1" lang="eu-ES"/>
              <a:t>Barautsak</a:t>
            </a:r>
            <a:endParaRPr/>
          </a:p>
          <a:p>
            <a:pPr indent="0" lvl="1" marL="0" rtl="0" algn="l">
              <a:lnSpc>
                <a:spcPct val="90000"/>
              </a:lnSpc>
              <a:spcBef>
                <a:spcPts val="750"/>
              </a:spcBef>
              <a:spcAft>
                <a:spcPts val="0"/>
              </a:spcAft>
              <a:buClr>
                <a:schemeClr val="dk1"/>
              </a:buClr>
              <a:buSzPts val="1400"/>
              <a:buNone/>
            </a:pPr>
            <a:r>
              <a:t/>
            </a:r>
            <a:endParaRPr b="1" sz="1400"/>
          </a:p>
          <a:p>
            <a:pPr indent="0" lvl="1" marL="0" rtl="0" algn="l">
              <a:lnSpc>
                <a:spcPct val="90000"/>
              </a:lnSpc>
              <a:spcBef>
                <a:spcPts val="750"/>
              </a:spcBef>
              <a:spcAft>
                <a:spcPts val="0"/>
              </a:spcAft>
              <a:buClr>
                <a:schemeClr val="dk1"/>
              </a:buClr>
              <a:buSzPts val="1400"/>
              <a:buNone/>
            </a:pPr>
            <a:r>
              <a:t/>
            </a:r>
            <a:endParaRPr sz="1400"/>
          </a:p>
          <a:p>
            <a:pPr indent="0" lvl="0" marL="0" rtl="0" algn="l">
              <a:lnSpc>
                <a:spcPct val="90000"/>
              </a:lnSpc>
              <a:spcBef>
                <a:spcPts val="750"/>
              </a:spcBef>
              <a:spcAft>
                <a:spcPts val="0"/>
              </a:spcAft>
              <a:buClr>
                <a:schemeClr val="dk1"/>
              </a:buClr>
              <a:buSzPts val="2100"/>
              <a:buNone/>
            </a:pPr>
            <a:r>
              <a:t/>
            </a:r>
            <a:endParaRPr/>
          </a:p>
          <a:p>
            <a:pPr indent="-38100" lvl="0" marL="171450" rtl="0" algn="l">
              <a:lnSpc>
                <a:spcPct val="90000"/>
              </a:lnSpc>
              <a:spcBef>
                <a:spcPts val="750"/>
              </a:spcBef>
              <a:spcAft>
                <a:spcPts val="0"/>
              </a:spcAft>
              <a:buClr>
                <a:schemeClr val="dk1"/>
              </a:buClr>
              <a:buSzPts val="2100"/>
              <a:buNone/>
            </a:pPr>
            <a:r>
              <a:t/>
            </a:r>
            <a:endParaRPr/>
          </a:p>
        </p:txBody>
      </p:sp>
      <p:pic>
        <p:nvPicPr>
          <p:cNvPr id="251" name="Google Shape;251;p24"/>
          <p:cNvPicPr preferRelativeResize="0"/>
          <p:nvPr/>
        </p:nvPicPr>
        <p:blipFill rotWithShape="1">
          <a:blip r:embed="rId3">
            <a:alphaModFix/>
          </a:blip>
          <a:srcRect b="0" l="0" r="0" t="0"/>
          <a:stretch/>
        </p:blipFill>
        <p:spPr>
          <a:xfrm>
            <a:off x="1043608" y="4581128"/>
            <a:ext cx="4810125" cy="102870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5" name="Shape 255"/>
        <p:cNvGrpSpPr/>
        <p:nvPr/>
      </p:nvGrpSpPr>
      <p:grpSpPr>
        <a:xfrm>
          <a:off x="0" y="0"/>
          <a:ext cx="0" cy="0"/>
          <a:chOff x="0" y="0"/>
          <a:chExt cx="0" cy="0"/>
        </a:xfrm>
      </p:grpSpPr>
      <p:sp>
        <p:nvSpPr>
          <p:cNvPr id="256" name="Google Shape;256;p26"/>
          <p:cNvSpPr txBox="1"/>
          <p:nvPr>
            <p:ph idx="1" type="body"/>
          </p:nvPr>
        </p:nvSpPr>
        <p:spPr>
          <a:xfrm>
            <a:off x="1005780" y="1825625"/>
            <a:ext cx="5366420" cy="4351338"/>
          </a:xfrm>
          <a:prstGeom prst="rect">
            <a:avLst/>
          </a:prstGeom>
          <a:noFill/>
          <a:ln>
            <a:noFill/>
          </a:ln>
        </p:spPr>
        <p:txBody>
          <a:bodyPr anchorCtr="0" anchor="t" bIns="45700" lIns="91425" spcFirstLastPara="1" rIns="91425" wrap="square" tIns="45700">
            <a:normAutofit/>
          </a:bodyPr>
          <a:lstStyle/>
          <a:p>
            <a:pPr indent="0" lvl="1" marL="342900" rtl="0" algn="l">
              <a:lnSpc>
                <a:spcPct val="90000"/>
              </a:lnSpc>
              <a:spcBef>
                <a:spcPts val="0"/>
              </a:spcBef>
              <a:spcAft>
                <a:spcPts val="0"/>
              </a:spcAft>
              <a:buClr>
                <a:schemeClr val="dk1"/>
              </a:buClr>
              <a:buSzPts val="2800"/>
              <a:buNone/>
            </a:pPr>
            <a:r>
              <a:rPr b="1" lang="eu-ES" sz="2800"/>
              <a:t>Puntaren angelua</a:t>
            </a:r>
            <a:endParaRPr sz="2800"/>
          </a:p>
          <a:p>
            <a:pPr indent="0" lvl="0" marL="0" rtl="0" algn="l">
              <a:lnSpc>
                <a:spcPct val="90000"/>
              </a:lnSpc>
              <a:spcBef>
                <a:spcPts val="750"/>
              </a:spcBef>
              <a:spcAft>
                <a:spcPts val="0"/>
              </a:spcAft>
              <a:buClr>
                <a:schemeClr val="dk1"/>
              </a:buClr>
              <a:buSzPts val="2400"/>
              <a:buNone/>
            </a:pPr>
            <a:r>
              <a:rPr lang="eu-ES" sz="2400"/>
              <a:t>Angeluaren balioa aukeratzen denean, lortuko diren sorbatzek zuzenak izan behar dutela kontuan izaten da. Balioa desberdina izango da landuko den materialaren arabera, bigunagoa denean handituz.</a:t>
            </a:r>
            <a:endParaRPr sz="1800"/>
          </a:p>
          <a:p>
            <a:pPr indent="-38100" lvl="0" marL="171450" rtl="0" algn="l">
              <a:lnSpc>
                <a:spcPct val="90000"/>
              </a:lnSpc>
              <a:spcBef>
                <a:spcPts val="750"/>
              </a:spcBef>
              <a:spcAft>
                <a:spcPts val="0"/>
              </a:spcAft>
              <a:buClr>
                <a:schemeClr val="dk1"/>
              </a:buClr>
              <a:buSzPts val="2100"/>
              <a:buNone/>
            </a:pPr>
            <a:r>
              <a:t/>
            </a:r>
            <a:endParaRPr/>
          </a:p>
        </p:txBody>
      </p:sp>
      <p:pic>
        <p:nvPicPr>
          <p:cNvPr id="257" name="Google Shape;257;p26"/>
          <p:cNvPicPr preferRelativeResize="0"/>
          <p:nvPr/>
        </p:nvPicPr>
        <p:blipFill rotWithShape="1">
          <a:blip r:embed="rId3">
            <a:alphaModFix/>
          </a:blip>
          <a:srcRect b="0" l="0" r="0" t="0"/>
          <a:stretch/>
        </p:blipFill>
        <p:spPr>
          <a:xfrm>
            <a:off x="6588224" y="1900214"/>
            <a:ext cx="1676400" cy="3048000"/>
          </a:xfrm>
          <a:prstGeom prst="rect">
            <a:avLst/>
          </a:prstGeom>
          <a:noFill/>
          <a:ln>
            <a:noFill/>
          </a:ln>
        </p:spPr>
      </p:pic>
      <p:pic>
        <p:nvPicPr>
          <p:cNvPr id="258" name="Google Shape;258;p26"/>
          <p:cNvPicPr preferRelativeResize="0"/>
          <p:nvPr/>
        </p:nvPicPr>
        <p:blipFill rotWithShape="1">
          <a:blip r:embed="rId4">
            <a:alphaModFix/>
          </a:blip>
          <a:srcRect b="0" l="0" r="0" t="0"/>
          <a:stretch/>
        </p:blipFill>
        <p:spPr>
          <a:xfrm>
            <a:off x="1835696" y="5085184"/>
            <a:ext cx="3352800" cy="114300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2" name="Shape 262"/>
        <p:cNvGrpSpPr/>
        <p:nvPr/>
      </p:nvGrpSpPr>
      <p:grpSpPr>
        <a:xfrm>
          <a:off x="0" y="0"/>
          <a:ext cx="0" cy="0"/>
          <a:chOff x="0" y="0"/>
          <a:chExt cx="0" cy="0"/>
        </a:xfrm>
      </p:grpSpPr>
      <p:sp>
        <p:nvSpPr>
          <p:cNvPr id="263" name="Google Shape;263;p27"/>
          <p:cNvSpPr txBox="1"/>
          <p:nvPr>
            <p:ph type="title"/>
          </p:nvPr>
        </p:nvSpPr>
        <p:spPr>
          <a:xfrm>
            <a:off x="971550" y="971920"/>
            <a:ext cx="7886700" cy="615602"/>
          </a:xfrm>
          <a:prstGeom prst="rect">
            <a:avLst/>
          </a:prstGeom>
          <a:noFill/>
          <a:ln>
            <a:noFill/>
          </a:ln>
        </p:spPr>
        <p:txBody>
          <a:bodyPr anchorCtr="0" anchor="ctr" bIns="45700" lIns="91425" spcFirstLastPara="1" rIns="91425" wrap="square" tIns="45700">
            <a:normAutofit fontScale="90000"/>
          </a:bodyPr>
          <a:lstStyle/>
          <a:p>
            <a:pPr indent="0" lvl="1" marL="0" rtl="0" algn="l">
              <a:spcBef>
                <a:spcPts val="0"/>
              </a:spcBef>
              <a:spcAft>
                <a:spcPts val="0"/>
              </a:spcAft>
              <a:buNone/>
            </a:pPr>
            <a:r>
              <a:rPr b="1" lang="eu-ES" sz="2700"/>
              <a:t>Barautsaren zorrozketa</a:t>
            </a:r>
            <a:br>
              <a:rPr lang="eu-ES" sz="1400"/>
            </a:br>
            <a:endParaRPr/>
          </a:p>
        </p:txBody>
      </p:sp>
      <p:pic>
        <p:nvPicPr>
          <p:cNvPr id="264" name="Google Shape;264;p27"/>
          <p:cNvPicPr preferRelativeResize="0"/>
          <p:nvPr>
            <p:ph idx="1" type="body"/>
          </p:nvPr>
        </p:nvPicPr>
        <p:blipFill rotWithShape="1">
          <a:blip r:embed="rId3">
            <a:alphaModFix/>
          </a:blip>
          <a:srcRect b="0" l="0" r="0" t="0"/>
          <a:stretch/>
        </p:blipFill>
        <p:spPr>
          <a:xfrm>
            <a:off x="1299883" y="1825625"/>
            <a:ext cx="7299883" cy="4351338"/>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8" name="Shape 268"/>
        <p:cNvGrpSpPr/>
        <p:nvPr/>
      </p:nvGrpSpPr>
      <p:grpSpPr>
        <a:xfrm>
          <a:off x="0" y="0"/>
          <a:ext cx="0" cy="0"/>
          <a:chOff x="0" y="0"/>
          <a:chExt cx="0" cy="0"/>
        </a:xfrm>
      </p:grpSpPr>
      <p:sp>
        <p:nvSpPr>
          <p:cNvPr id="269" name="Google Shape;269;p28"/>
          <p:cNvSpPr txBox="1"/>
          <p:nvPr>
            <p:ph type="title"/>
          </p:nvPr>
        </p:nvSpPr>
        <p:spPr>
          <a:xfrm>
            <a:off x="971550" y="971920"/>
            <a:ext cx="7886700" cy="615602"/>
          </a:xfrm>
          <a:prstGeom prst="rect">
            <a:avLst/>
          </a:prstGeom>
          <a:noFill/>
          <a:ln>
            <a:noFill/>
          </a:ln>
        </p:spPr>
        <p:txBody>
          <a:bodyPr anchorCtr="0" anchor="ctr" bIns="45700" lIns="91425" spcFirstLastPara="1" rIns="91425" wrap="square" tIns="45700">
            <a:noAutofit/>
          </a:bodyPr>
          <a:lstStyle/>
          <a:p>
            <a:pPr indent="0" lvl="1" marL="0" rtl="0" algn="l">
              <a:spcBef>
                <a:spcPts val="0"/>
              </a:spcBef>
              <a:spcAft>
                <a:spcPts val="0"/>
              </a:spcAft>
              <a:buNone/>
            </a:pPr>
            <a:r>
              <a:rPr b="1" lang="eu-ES" sz="2800"/>
              <a:t>Zulagailuak</a:t>
            </a:r>
            <a:br>
              <a:rPr lang="eu-ES" sz="2800"/>
            </a:br>
            <a:endParaRPr sz="2800"/>
          </a:p>
        </p:txBody>
      </p:sp>
      <p:pic>
        <p:nvPicPr>
          <p:cNvPr id="270" name="Google Shape;270;p28"/>
          <p:cNvPicPr preferRelativeResize="0"/>
          <p:nvPr>
            <p:ph idx="1" type="body"/>
          </p:nvPr>
        </p:nvPicPr>
        <p:blipFill rotWithShape="1">
          <a:blip r:embed="rId3">
            <a:alphaModFix/>
          </a:blip>
          <a:srcRect b="0" l="0" r="0" t="0"/>
          <a:stretch/>
        </p:blipFill>
        <p:spPr>
          <a:xfrm>
            <a:off x="755576" y="1484784"/>
            <a:ext cx="7704856" cy="4567362"/>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4" name="Shape 274"/>
        <p:cNvGrpSpPr/>
        <p:nvPr/>
      </p:nvGrpSpPr>
      <p:grpSpPr>
        <a:xfrm>
          <a:off x="0" y="0"/>
          <a:ext cx="0" cy="0"/>
          <a:chOff x="0" y="0"/>
          <a:chExt cx="0" cy="0"/>
        </a:xfrm>
      </p:grpSpPr>
      <p:sp>
        <p:nvSpPr>
          <p:cNvPr id="275" name="Google Shape;275;p29"/>
          <p:cNvSpPr txBox="1"/>
          <p:nvPr>
            <p:ph type="title"/>
          </p:nvPr>
        </p:nvSpPr>
        <p:spPr>
          <a:xfrm>
            <a:off x="971550" y="971920"/>
            <a:ext cx="7886700" cy="615602"/>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100000"/>
              </a:lnSpc>
              <a:spcBef>
                <a:spcPts val="0"/>
              </a:spcBef>
              <a:spcAft>
                <a:spcPts val="0"/>
              </a:spcAft>
              <a:buClr>
                <a:schemeClr val="dk1"/>
              </a:buClr>
              <a:buSzPct val="100000"/>
              <a:buFont typeface="Verdana"/>
              <a:buNone/>
            </a:pPr>
            <a:r>
              <a:rPr b="1" lang="eu-ES"/>
              <a:t>Barautsaren abiadura</a:t>
            </a:r>
            <a:br>
              <a:rPr lang="eu-ES"/>
            </a:br>
            <a:endParaRPr/>
          </a:p>
        </p:txBody>
      </p:sp>
      <p:sp>
        <p:nvSpPr>
          <p:cNvPr id="276" name="Google Shape;276;p29"/>
          <p:cNvSpPr txBox="1"/>
          <p:nvPr>
            <p:ph idx="1" type="body"/>
          </p:nvPr>
        </p:nvSpPr>
        <p:spPr>
          <a:xfrm>
            <a:off x="1005780" y="1825625"/>
            <a:ext cx="7886700" cy="435133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100"/>
              <a:buNone/>
            </a:pPr>
            <a:r>
              <a:t/>
            </a:r>
            <a:endParaRPr/>
          </a:p>
          <a:p>
            <a:pPr indent="0" lvl="0" marL="0" rtl="0" algn="l">
              <a:lnSpc>
                <a:spcPct val="90000"/>
              </a:lnSpc>
              <a:spcBef>
                <a:spcPts val="750"/>
              </a:spcBef>
              <a:spcAft>
                <a:spcPts val="0"/>
              </a:spcAft>
              <a:buClr>
                <a:schemeClr val="dk1"/>
              </a:buClr>
              <a:buSzPts val="2100"/>
              <a:buNone/>
            </a:pPr>
            <a:r>
              <a:t/>
            </a:r>
            <a:endParaRPr/>
          </a:p>
          <a:p>
            <a:pPr indent="0" lvl="0" marL="0" rtl="0" algn="l">
              <a:lnSpc>
                <a:spcPct val="90000"/>
              </a:lnSpc>
              <a:spcBef>
                <a:spcPts val="750"/>
              </a:spcBef>
              <a:spcAft>
                <a:spcPts val="0"/>
              </a:spcAft>
              <a:buClr>
                <a:schemeClr val="dk1"/>
              </a:buClr>
              <a:buSzPts val="2100"/>
              <a:buNone/>
            </a:pPr>
            <a:r>
              <a:t/>
            </a:r>
            <a:endParaRPr/>
          </a:p>
        </p:txBody>
      </p:sp>
      <p:pic>
        <p:nvPicPr>
          <p:cNvPr descr="taladrado bilaketarekin bat datozen irudiak" id="277" name="Google Shape;277;p29"/>
          <p:cNvPicPr preferRelativeResize="0"/>
          <p:nvPr/>
        </p:nvPicPr>
        <p:blipFill rotWithShape="1">
          <a:blip r:embed="rId3">
            <a:alphaModFix/>
          </a:blip>
          <a:srcRect b="0" l="0" r="0" t="0"/>
          <a:stretch/>
        </p:blipFill>
        <p:spPr>
          <a:xfrm>
            <a:off x="1259632" y="1988840"/>
            <a:ext cx="4608512" cy="3448423"/>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1" name="Shape 281"/>
        <p:cNvGrpSpPr/>
        <p:nvPr/>
      </p:nvGrpSpPr>
      <p:grpSpPr>
        <a:xfrm>
          <a:off x="0" y="0"/>
          <a:ext cx="0" cy="0"/>
          <a:chOff x="0" y="0"/>
          <a:chExt cx="0" cy="0"/>
        </a:xfrm>
      </p:grpSpPr>
      <p:pic>
        <p:nvPicPr>
          <p:cNvPr id="282" name="Google Shape;282;p30"/>
          <p:cNvPicPr preferRelativeResize="0"/>
          <p:nvPr/>
        </p:nvPicPr>
        <p:blipFill rotWithShape="1">
          <a:blip r:embed="rId3">
            <a:alphaModFix/>
          </a:blip>
          <a:srcRect b="0" l="0" r="0" t="0"/>
          <a:stretch/>
        </p:blipFill>
        <p:spPr>
          <a:xfrm>
            <a:off x="971600" y="908720"/>
            <a:ext cx="4400550" cy="1771650"/>
          </a:xfrm>
          <a:prstGeom prst="rect">
            <a:avLst/>
          </a:prstGeom>
          <a:noFill/>
          <a:ln>
            <a:noFill/>
          </a:ln>
        </p:spPr>
      </p:pic>
      <p:sp>
        <p:nvSpPr>
          <p:cNvPr id="283" name="Google Shape;283;p30"/>
          <p:cNvSpPr txBox="1"/>
          <p:nvPr/>
        </p:nvSpPr>
        <p:spPr>
          <a:xfrm>
            <a:off x="1187624" y="2680370"/>
            <a:ext cx="6120680" cy="34163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u-ES" sz="1800">
                <a:solidFill>
                  <a:schemeClr val="dk1"/>
                </a:solidFill>
                <a:latin typeface="Calibri"/>
                <a:ea typeface="Calibri"/>
                <a:cs typeface="Calibri"/>
                <a:sym typeface="Calibri"/>
              </a:rPr>
              <a:t>Egin hurrengo ariketak:</a:t>
            </a:r>
            <a:endParaRPr/>
          </a:p>
          <a:p>
            <a:pPr indent="-285750" lvl="0" marL="285750" marR="0" rtl="0" algn="l">
              <a:spcBef>
                <a:spcPts val="0"/>
              </a:spcBef>
              <a:spcAft>
                <a:spcPts val="0"/>
              </a:spcAft>
              <a:buClr>
                <a:schemeClr val="dk1"/>
              </a:buClr>
              <a:buSzPts val="1800"/>
              <a:buFont typeface="Arial"/>
              <a:buChar char="•"/>
            </a:pPr>
            <a:r>
              <a:rPr lang="eu-ES" sz="1800">
                <a:solidFill>
                  <a:schemeClr val="dk1"/>
                </a:solidFill>
                <a:latin typeface="Calibri"/>
                <a:ea typeface="Calibri"/>
                <a:cs typeface="Calibri"/>
                <a:sym typeface="Calibri"/>
              </a:rPr>
              <a:t>Altzairu gogorra 6mm diametroko barautza</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285750" lvl="0" marL="285750" marR="0" rtl="0" algn="l">
              <a:spcBef>
                <a:spcPts val="0"/>
              </a:spcBef>
              <a:spcAft>
                <a:spcPts val="0"/>
              </a:spcAft>
              <a:buClr>
                <a:schemeClr val="dk1"/>
              </a:buClr>
              <a:buSzPts val="1800"/>
              <a:buFont typeface="Arial"/>
              <a:buChar char="•"/>
            </a:pPr>
            <a:r>
              <a:rPr lang="eu-ES" sz="1800">
                <a:solidFill>
                  <a:schemeClr val="dk1"/>
                </a:solidFill>
                <a:latin typeface="Calibri"/>
                <a:ea typeface="Calibri"/>
                <a:cs typeface="Calibri"/>
                <a:sym typeface="Calibri"/>
              </a:rPr>
              <a:t>Aluminioan 10mm diametroko barautza</a:t>
            </a:r>
            <a:endParaRPr sz="1800">
              <a:solidFill>
                <a:schemeClr val="dk1"/>
              </a:solidFill>
              <a:latin typeface="Calibri"/>
              <a:ea typeface="Calibri"/>
              <a:cs typeface="Calibri"/>
              <a:sym typeface="Calibri"/>
            </a:endParaRPr>
          </a:p>
          <a:p>
            <a:pPr indent="-171450" lvl="0" marL="285750" marR="0" rtl="0" algn="l">
              <a:spcBef>
                <a:spcPts val="0"/>
              </a:spcBef>
              <a:spcAft>
                <a:spcPts val="0"/>
              </a:spcAft>
              <a:buClr>
                <a:schemeClr val="dk1"/>
              </a:buClr>
              <a:buSzPts val="1800"/>
              <a:buFont typeface="Arial"/>
              <a:buNone/>
            </a:pPr>
            <a:r>
              <a:t/>
            </a:r>
            <a:endParaRPr sz="1800">
              <a:solidFill>
                <a:schemeClr val="dk1"/>
              </a:solidFill>
              <a:latin typeface="Calibri"/>
              <a:ea typeface="Calibri"/>
              <a:cs typeface="Calibri"/>
              <a:sym typeface="Calibri"/>
            </a:endParaRPr>
          </a:p>
          <a:p>
            <a:pPr indent="-285750" lvl="0" marL="285750" marR="0" rtl="0" algn="l">
              <a:spcBef>
                <a:spcPts val="0"/>
              </a:spcBef>
              <a:spcAft>
                <a:spcPts val="0"/>
              </a:spcAft>
              <a:buClr>
                <a:schemeClr val="dk1"/>
              </a:buClr>
              <a:buSzPts val="1800"/>
              <a:buFont typeface="Arial"/>
              <a:buChar char="•"/>
            </a:pPr>
            <a:r>
              <a:rPr lang="eu-ES" sz="1800">
                <a:solidFill>
                  <a:schemeClr val="dk1"/>
                </a:solidFill>
                <a:latin typeface="Calibri"/>
                <a:ea typeface="Calibri"/>
                <a:cs typeface="Calibri"/>
                <a:sym typeface="Calibri"/>
              </a:rPr>
              <a:t>Fundizioa 15mm diametroko barautza</a:t>
            </a:r>
            <a:endParaRPr sz="1800">
              <a:solidFill>
                <a:schemeClr val="dk1"/>
              </a:solidFill>
              <a:latin typeface="Calibri"/>
              <a:ea typeface="Calibri"/>
              <a:cs typeface="Calibri"/>
              <a:sym typeface="Calibri"/>
            </a:endParaRPr>
          </a:p>
          <a:p>
            <a:pPr indent="-171450" lvl="0" marL="285750" marR="0" rtl="0" algn="l">
              <a:spcBef>
                <a:spcPts val="0"/>
              </a:spcBef>
              <a:spcAft>
                <a:spcPts val="0"/>
              </a:spcAft>
              <a:buClr>
                <a:schemeClr val="dk1"/>
              </a:buClr>
              <a:buSzPts val="1800"/>
              <a:buFont typeface="Arial"/>
              <a:buNone/>
            </a:pPr>
            <a:r>
              <a:t/>
            </a:r>
            <a:endParaRPr sz="1800">
              <a:solidFill>
                <a:schemeClr val="dk1"/>
              </a:solidFill>
              <a:latin typeface="Calibri"/>
              <a:ea typeface="Calibri"/>
              <a:cs typeface="Calibri"/>
              <a:sym typeface="Calibri"/>
            </a:endParaRPr>
          </a:p>
          <a:p>
            <a:pPr indent="-285750" lvl="0" marL="285750" marR="0" rtl="0" algn="l">
              <a:spcBef>
                <a:spcPts val="0"/>
              </a:spcBef>
              <a:spcAft>
                <a:spcPts val="0"/>
              </a:spcAft>
              <a:buClr>
                <a:schemeClr val="dk1"/>
              </a:buClr>
              <a:buSzPts val="1800"/>
              <a:buFont typeface="Arial"/>
              <a:buChar char="•"/>
            </a:pPr>
            <a:r>
              <a:rPr lang="eu-ES" sz="1800">
                <a:solidFill>
                  <a:schemeClr val="dk1"/>
                </a:solidFill>
                <a:latin typeface="Calibri"/>
                <a:ea typeface="Calibri"/>
                <a:cs typeface="Calibri"/>
                <a:sym typeface="Calibri"/>
              </a:rPr>
              <a:t>Altzairu oso gogorra 4mm ko barautza</a:t>
            </a:r>
            <a:endParaRPr sz="1800">
              <a:solidFill>
                <a:schemeClr val="dk1"/>
              </a:solidFill>
              <a:latin typeface="Calibri"/>
              <a:ea typeface="Calibri"/>
              <a:cs typeface="Calibri"/>
              <a:sym typeface="Calibri"/>
            </a:endParaRPr>
          </a:p>
          <a:p>
            <a:pPr indent="-171450" lvl="0" marL="285750" marR="0" rtl="0" algn="l">
              <a:spcBef>
                <a:spcPts val="0"/>
              </a:spcBef>
              <a:spcAft>
                <a:spcPts val="0"/>
              </a:spcAft>
              <a:buClr>
                <a:schemeClr val="dk1"/>
              </a:buClr>
              <a:buSzPts val="1800"/>
              <a:buFont typeface="Arial"/>
              <a:buNone/>
            </a:pPr>
            <a:r>
              <a:t/>
            </a:r>
            <a:endParaRPr sz="1800">
              <a:solidFill>
                <a:schemeClr val="dk1"/>
              </a:solidFill>
              <a:latin typeface="Calibri"/>
              <a:ea typeface="Calibri"/>
              <a:cs typeface="Calibri"/>
              <a:sym typeface="Calibri"/>
            </a:endParaRPr>
          </a:p>
          <a:p>
            <a:pPr indent="-171450" lvl="0" marL="285750" marR="0" rtl="0" algn="l">
              <a:spcBef>
                <a:spcPts val="0"/>
              </a:spcBef>
              <a:spcAft>
                <a:spcPts val="0"/>
              </a:spcAft>
              <a:buClr>
                <a:schemeClr val="dk1"/>
              </a:buClr>
              <a:buSzPts val="1800"/>
              <a:buFont typeface="Arial"/>
              <a:buNone/>
            </a:pPr>
            <a:r>
              <a:t/>
            </a:r>
            <a:endParaRPr sz="1800">
              <a:solidFill>
                <a:schemeClr val="dk1"/>
              </a:solidFill>
              <a:latin typeface="Calibri"/>
              <a:ea typeface="Calibri"/>
              <a:cs typeface="Calibri"/>
              <a:sym typeface="Calibri"/>
            </a:endParaRPr>
          </a:p>
          <a:p>
            <a:pPr indent="-171450" lvl="0" marL="285750" marR="0" rtl="0" algn="l">
              <a:spcBef>
                <a:spcPts val="0"/>
              </a:spcBef>
              <a:spcAft>
                <a:spcPts val="0"/>
              </a:spcAft>
              <a:buClr>
                <a:schemeClr val="dk1"/>
              </a:buClr>
              <a:buSzPts val="1800"/>
              <a:buFont typeface="Arial"/>
              <a:buNone/>
            </a:pPr>
            <a:r>
              <a:t/>
            </a:r>
            <a:endParaRPr sz="1800">
              <a:solidFill>
                <a:schemeClr val="dk1"/>
              </a:solidFill>
              <a:latin typeface="Calibri"/>
              <a:ea typeface="Calibri"/>
              <a:cs typeface="Calibri"/>
              <a:sym typeface="Calibri"/>
            </a:endParaRPr>
          </a:p>
          <a:p>
            <a:pPr indent="-171450" lvl="0" marL="285750" marR="0" rtl="0" algn="l">
              <a:spcBef>
                <a:spcPts val="0"/>
              </a:spcBef>
              <a:spcAft>
                <a:spcPts val="0"/>
              </a:spcAft>
              <a:buClr>
                <a:schemeClr val="dk1"/>
              </a:buClr>
              <a:buSzPts val="1800"/>
              <a:buFont typeface="Arial"/>
              <a:buNone/>
            </a:pPr>
            <a:r>
              <a:t/>
            </a:r>
            <a:endParaRPr sz="1800">
              <a:solidFill>
                <a:schemeClr val="dk1"/>
              </a:solidFill>
              <a:latin typeface="Calibri"/>
              <a:ea typeface="Calibri"/>
              <a:cs typeface="Calibri"/>
              <a:sym typeface="Calibri"/>
            </a:endParaRPr>
          </a:p>
        </p:txBody>
      </p:sp>
      <p:pic>
        <p:nvPicPr>
          <p:cNvPr id="284" name="Google Shape;284;p30"/>
          <p:cNvPicPr preferRelativeResize="0"/>
          <p:nvPr/>
        </p:nvPicPr>
        <p:blipFill rotWithShape="1">
          <a:blip r:embed="rId4">
            <a:alphaModFix/>
          </a:blip>
          <a:srcRect b="0" l="0" r="0" t="0"/>
          <a:stretch/>
        </p:blipFill>
        <p:spPr>
          <a:xfrm>
            <a:off x="5667375" y="622970"/>
            <a:ext cx="3476625" cy="41148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id="102" name="Google Shape;102;p3"/>
          <p:cNvSpPr txBox="1"/>
          <p:nvPr>
            <p:ph type="title"/>
          </p:nvPr>
        </p:nvSpPr>
        <p:spPr>
          <a:xfrm>
            <a:off x="971550" y="971920"/>
            <a:ext cx="7886700" cy="615602"/>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chemeClr val="dk1"/>
              </a:buClr>
              <a:buSzPts val="3300"/>
              <a:buFont typeface="Verdana"/>
              <a:buNone/>
            </a:pPr>
            <a:r>
              <a:rPr lang="eu-ES"/>
              <a:t>Zerratzea</a:t>
            </a:r>
            <a:endParaRPr/>
          </a:p>
        </p:txBody>
      </p:sp>
      <p:sp>
        <p:nvSpPr>
          <p:cNvPr id="103" name="Google Shape;103;p3"/>
          <p:cNvSpPr txBox="1"/>
          <p:nvPr>
            <p:ph idx="1" type="body"/>
          </p:nvPr>
        </p:nvSpPr>
        <p:spPr>
          <a:xfrm>
            <a:off x="1005780" y="1825625"/>
            <a:ext cx="7886700" cy="3115543"/>
          </a:xfrm>
          <a:prstGeom prst="rect">
            <a:avLst/>
          </a:prstGeom>
          <a:noFill/>
          <a:ln>
            <a:noFill/>
          </a:ln>
        </p:spPr>
        <p:txBody>
          <a:bodyPr anchorCtr="0" anchor="t" bIns="45700" lIns="91425" spcFirstLastPara="1" rIns="91425" wrap="square" tIns="45700">
            <a:normAutofit fontScale="70000" lnSpcReduction="20000"/>
          </a:bodyPr>
          <a:lstStyle/>
          <a:p>
            <a:pPr indent="-171450" lvl="0" marL="171450" rtl="0" algn="l">
              <a:lnSpc>
                <a:spcPct val="90000"/>
              </a:lnSpc>
              <a:spcBef>
                <a:spcPts val="0"/>
              </a:spcBef>
              <a:spcAft>
                <a:spcPts val="0"/>
              </a:spcAft>
              <a:buClr>
                <a:schemeClr val="dk1"/>
              </a:buClr>
              <a:buSzPct val="100000"/>
              <a:buChar char="•"/>
            </a:pPr>
            <a:r>
              <a:rPr lang="eu-ES" sz="2400"/>
              <a:t>Zerratu, hau da txirbila kendu, mekanikoki edo eskuz egin daiteke, mekanikoki egiteko, zerra neumatikoa, zerra zirkularra, etb dauzkagun arren, eskuzko teknikari erreparatuko diogu arreta handiagoz. </a:t>
            </a:r>
            <a:endParaRPr sz="3600"/>
          </a:p>
          <a:p>
            <a:pPr indent="0" lvl="0" marL="0" rtl="0" algn="l">
              <a:lnSpc>
                <a:spcPct val="90000"/>
              </a:lnSpc>
              <a:spcBef>
                <a:spcPts val="750"/>
              </a:spcBef>
              <a:spcAft>
                <a:spcPts val="0"/>
              </a:spcAft>
              <a:buClr>
                <a:schemeClr val="dk1"/>
              </a:buClr>
              <a:buSzPct val="100000"/>
              <a:buNone/>
            </a:pPr>
            <a:r>
              <a:t/>
            </a:r>
            <a:endParaRPr sz="3600"/>
          </a:p>
          <a:p>
            <a:pPr indent="-171450" lvl="0" marL="171450" rtl="0" algn="l">
              <a:lnSpc>
                <a:spcPct val="90000"/>
              </a:lnSpc>
              <a:spcBef>
                <a:spcPts val="750"/>
              </a:spcBef>
              <a:spcAft>
                <a:spcPts val="0"/>
              </a:spcAft>
              <a:buClr>
                <a:schemeClr val="dk1"/>
              </a:buClr>
              <a:buSzPct val="100000"/>
              <a:buChar char="•"/>
            </a:pPr>
            <a:r>
              <a:rPr lang="eu-ES" sz="2400"/>
              <a:t>Eskuz egiteko erramintari esku-zerra edota arku zerra deitzen diogu. Zerra hau me alak ebakitzeko erabiltzen da. Lau zati nagusi ditu: kirtena (“D”), bastidorea edo arkua (“A”), zerra- orria (inguratzeko zerra) eta ahokatzeko tximeleta (“C”).</a:t>
            </a:r>
            <a:endParaRPr sz="2400"/>
          </a:p>
          <a:p>
            <a:pPr indent="0" lvl="0" marL="0" rtl="0" algn="l">
              <a:lnSpc>
                <a:spcPct val="90000"/>
              </a:lnSpc>
              <a:spcBef>
                <a:spcPts val="750"/>
              </a:spcBef>
              <a:spcAft>
                <a:spcPts val="0"/>
              </a:spcAft>
              <a:buClr>
                <a:schemeClr val="dk1"/>
              </a:buClr>
              <a:buSzPct val="100000"/>
              <a:buNone/>
            </a:pPr>
            <a:r>
              <a:rPr lang="eu-ES" sz="2400"/>
              <a:t> </a:t>
            </a:r>
            <a:endParaRPr sz="4400"/>
          </a:p>
          <a:p>
            <a:pPr indent="-171450" lvl="0" marL="171450" rtl="0" algn="l">
              <a:lnSpc>
                <a:spcPct val="90000"/>
              </a:lnSpc>
              <a:spcBef>
                <a:spcPts val="750"/>
              </a:spcBef>
              <a:spcAft>
                <a:spcPts val="0"/>
              </a:spcAft>
              <a:buClr>
                <a:schemeClr val="dk1"/>
              </a:buClr>
              <a:buSzPct val="100000"/>
              <a:buChar char="•"/>
            </a:pPr>
            <a:r>
              <a:rPr lang="eu-ES" sz="2400"/>
              <a:t>Zerra gehienetan, bastidorea edo arkua laua edo tubularra izan daiteke. Arkuzko zerra batzu n bastidorea, luzera desberdinetako zerra-orriak erabili ahal izateko egoki daiteke.</a:t>
            </a:r>
            <a:endParaRPr sz="2400"/>
          </a:p>
          <a:p>
            <a:pPr indent="-11429" lvl="0" marL="171450" rtl="0" algn="l">
              <a:lnSpc>
                <a:spcPct val="90000"/>
              </a:lnSpc>
              <a:spcBef>
                <a:spcPts val="750"/>
              </a:spcBef>
              <a:spcAft>
                <a:spcPts val="0"/>
              </a:spcAft>
              <a:buClr>
                <a:schemeClr val="dk1"/>
              </a:buClr>
              <a:buSzPct val="100000"/>
              <a:buNone/>
            </a:pPr>
            <a:r>
              <a:t/>
            </a:r>
            <a:endParaRPr sz="3600"/>
          </a:p>
          <a:p>
            <a:pPr indent="-78105" lvl="0" marL="171450" rtl="0" algn="l">
              <a:lnSpc>
                <a:spcPct val="90000"/>
              </a:lnSpc>
              <a:spcBef>
                <a:spcPts val="750"/>
              </a:spcBef>
              <a:spcAft>
                <a:spcPts val="0"/>
              </a:spcAft>
              <a:buClr>
                <a:schemeClr val="dk1"/>
              </a:buClr>
              <a:buSzPct val="100000"/>
              <a:buNone/>
            </a:pPr>
            <a:r>
              <a:t/>
            </a:r>
            <a:endParaRPr/>
          </a:p>
        </p:txBody>
      </p:sp>
      <p:grpSp>
        <p:nvGrpSpPr>
          <p:cNvPr id="104" name="Google Shape;104;p3"/>
          <p:cNvGrpSpPr/>
          <p:nvPr/>
        </p:nvGrpSpPr>
        <p:grpSpPr>
          <a:xfrm>
            <a:off x="1129030" y="5059130"/>
            <a:ext cx="5370513" cy="1280566"/>
            <a:chOff x="1780" y="370"/>
            <a:chExt cx="8457" cy="3117"/>
          </a:xfrm>
        </p:grpSpPr>
        <p:pic>
          <p:nvPicPr>
            <p:cNvPr id="105" name="Google Shape;105;p3"/>
            <p:cNvPicPr preferRelativeResize="0"/>
            <p:nvPr/>
          </p:nvPicPr>
          <p:blipFill rotWithShape="1">
            <a:blip r:embed="rId3">
              <a:alphaModFix/>
            </a:blip>
            <a:srcRect b="0" l="0" r="0" t="0"/>
            <a:stretch/>
          </p:blipFill>
          <p:spPr>
            <a:xfrm>
              <a:off x="1780" y="2843"/>
              <a:ext cx="370" cy="297"/>
            </a:xfrm>
            <a:prstGeom prst="rect">
              <a:avLst/>
            </a:prstGeom>
            <a:noFill/>
            <a:ln>
              <a:noFill/>
            </a:ln>
          </p:spPr>
        </p:pic>
        <p:pic>
          <p:nvPicPr>
            <p:cNvPr id="106" name="Google Shape;106;p3"/>
            <p:cNvPicPr preferRelativeResize="0"/>
            <p:nvPr/>
          </p:nvPicPr>
          <p:blipFill rotWithShape="1">
            <a:blip r:embed="rId4">
              <a:alphaModFix/>
            </a:blip>
            <a:srcRect b="0" l="0" r="0" t="0"/>
            <a:stretch/>
          </p:blipFill>
          <p:spPr>
            <a:xfrm>
              <a:off x="2150" y="788"/>
              <a:ext cx="1076" cy="2360"/>
            </a:xfrm>
            <a:prstGeom prst="rect">
              <a:avLst/>
            </a:prstGeom>
            <a:noFill/>
            <a:ln>
              <a:noFill/>
            </a:ln>
          </p:spPr>
        </p:pic>
        <p:pic>
          <p:nvPicPr>
            <p:cNvPr id="107" name="Google Shape;107;p3"/>
            <p:cNvPicPr preferRelativeResize="0"/>
            <p:nvPr/>
          </p:nvPicPr>
          <p:blipFill rotWithShape="1">
            <a:blip r:embed="rId5">
              <a:alphaModFix/>
            </a:blip>
            <a:srcRect b="0" l="0" r="0" t="0"/>
            <a:stretch/>
          </p:blipFill>
          <p:spPr>
            <a:xfrm>
              <a:off x="3225" y="788"/>
              <a:ext cx="1076" cy="2002"/>
            </a:xfrm>
            <a:prstGeom prst="rect">
              <a:avLst/>
            </a:prstGeom>
            <a:noFill/>
            <a:ln>
              <a:noFill/>
            </a:ln>
          </p:spPr>
        </p:pic>
        <p:cxnSp>
          <p:nvCxnSpPr>
            <p:cNvPr id="108" name="Google Shape;108;p3"/>
            <p:cNvCxnSpPr/>
            <p:nvPr/>
          </p:nvCxnSpPr>
          <p:spPr>
            <a:xfrm>
              <a:off x="3226" y="2771"/>
              <a:ext cx="1075" cy="0"/>
            </a:xfrm>
            <a:prstGeom prst="straightConnector1">
              <a:avLst/>
            </a:prstGeom>
            <a:noFill/>
            <a:ln cap="flat" cmpd="sng" w="9525">
              <a:solidFill>
                <a:srgbClr val="FEFEFE"/>
              </a:solidFill>
              <a:prstDash val="solid"/>
              <a:round/>
              <a:headEnd len="med" w="med" type="none"/>
              <a:tailEnd len="med" w="med" type="none"/>
            </a:ln>
          </p:spPr>
        </p:cxnSp>
        <p:pic>
          <p:nvPicPr>
            <p:cNvPr id="109" name="Google Shape;109;p3"/>
            <p:cNvPicPr preferRelativeResize="0"/>
            <p:nvPr/>
          </p:nvPicPr>
          <p:blipFill rotWithShape="1">
            <a:blip r:embed="rId6">
              <a:alphaModFix/>
            </a:blip>
            <a:srcRect b="0" l="0" r="0" t="0"/>
            <a:stretch/>
          </p:blipFill>
          <p:spPr>
            <a:xfrm>
              <a:off x="4300" y="503"/>
              <a:ext cx="1076" cy="2286"/>
            </a:xfrm>
            <a:prstGeom prst="rect">
              <a:avLst/>
            </a:prstGeom>
            <a:noFill/>
            <a:ln>
              <a:noFill/>
            </a:ln>
          </p:spPr>
        </p:pic>
        <p:cxnSp>
          <p:nvCxnSpPr>
            <p:cNvPr id="110" name="Google Shape;110;p3"/>
            <p:cNvCxnSpPr/>
            <p:nvPr/>
          </p:nvCxnSpPr>
          <p:spPr>
            <a:xfrm>
              <a:off x="4301" y="2771"/>
              <a:ext cx="1075" cy="0"/>
            </a:xfrm>
            <a:prstGeom prst="straightConnector1">
              <a:avLst/>
            </a:prstGeom>
            <a:noFill/>
            <a:ln cap="flat" cmpd="sng" w="9525">
              <a:solidFill>
                <a:srgbClr val="FEFEFE"/>
              </a:solidFill>
              <a:prstDash val="solid"/>
              <a:round/>
              <a:headEnd len="med" w="med" type="none"/>
              <a:tailEnd len="med" w="med" type="none"/>
            </a:ln>
          </p:spPr>
        </p:cxnSp>
        <p:pic>
          <p:nvPicPr>
            <p:cNvPr id="111" name="Google Shape;111;p3"/>
            <p:cNvPicPr preferRelativeResize="0"/>
            <p:nvPr/>
          </p:nvPicPr>
          <p:blipFill rotWithShape="1">
            <a:blip r:embed="rId7">
              <a:alphaModFix/>
            </a:blip>
            <a:srcRect b="0" l="0" r="0" t="0"/>
            <a:stretch/>
          </p:blipFill>
          <p:spPr>
            <a:xfrm>
              <a:off x="5376" y="370"/>
              <a:ext cx="1076" cy="3117"/>
            </a:xfrm>
            <a:prstGeom prst="rect">
              <a:avLst/>
            </a:prstGeom>
            <a:noFill/>
            <a:ln>
              <a:noFill/>
            </a:ln>
          </p:spPr>
        </p:pic>
        <p:pic>
          <p:nvPicPr>
            <p:cNvPr id="112" name="Google Shape;112;p3"/>
            <p:cNvPicPr preferRelativeResize="0"/>
            <p:nvPr/>
          </p:nvPicPr>
          <p:blipFill rotWithShape="1">
            <a:blip r:embed="rId8">
              <a:alphaModFix/>
            </a:blip>
            <a:srcRect b="0" l="0" r="0" t="0"/>
            <a:stretch/>
          </p:blipFill>
          <p:spPr>
            <a:xfrm>
              <a:off x="6451" y="463"/>
              <a:ext cx="1076" cy="3023"/>
            </a:xfrm>
            <a:prstGeom prst="rect">
              <a:avLst/>
            </a:prstGeom>
            <a:noFill/>
            <a:ln>
              <a:noFill/>
            </a:ln>
          </p:spPr>
        </p:pic>
        <p:cxnSp>
          <p:nvCxnSpPr>
            <p:cNvPr id="113" name="Google Shape;113;p3"/>
            <p:cNvCxnSpPr/>
            <p:nvPr/>
          </p:nvCxnSpPr>
          <p:spPr>
            <a:xfrm>
              <a:off x="6932" y="3466"/>
              <a:ext cx="10" cy="0"/>
            </a:xfrm>
            <a:prstGeom prst="straightConnector1">
              <a:avLst/>
            </a:prstGeom>
            <a:noFill/>
            <a:ln cap="flat" cmpd="sng" w="9525">
              <a:solidFill>
                <a:srgbClr val="838383"/>
              </a:solidFill>
              <a:prstDash val="solid"/>
              <a:round/>
              <a:headEnd len="med" w="med" type="none"/>
              <a:tailEnd len="med" w="med" type="none"/>
            </a:ln>
          </p:spPr>
        </p:cxnSp>
        <p:pic>
          <p:nvPicPr>
            <p:cNvPr id="114" name="Google Shape;114;p3"/>
            <p:cNvPicPr preferRelativeResize="0"/>
            <p:nvPr/>
          </p:nvPicPr>
          <p:blipFill rotWithShape="1">
            <a:blip r:embed="rId9">
              <a:alphaModFix/>
            </a:blip>
            <a:srcRect b="0" l="0" r="0" t="0"/>
            <a:stretch/>
          </p:blipFill>
          <p:spPr>
            <a:xfrm>
              <a:off x="7526" y="515"/>
              <a:ext cx="1076" cy="2274"/>
            </a:xfrm>
            <a:prstGeom prst="rect">
              <a:avLst/>
            </a:prstGeom>
            <a:noFill/>
            <a:ln>
              <a:noFill/>
            </a:ln>
          </p:spPr>
        </p:pic>
        <p:cxnSp>
          <p:nvCxnSpPr>
            <p:cNvPr id="115" name="Google Shape;115;p3"/>
            <p:cNvCxnSpPr/>
            <p:nvPr/>
          </p:nvCxnSpPr>
          <p:spPr>
            <a:xfrm>
              <a:off x="7526" y="2771"/>
              <a:ext cx="1076" cy="0"/>
            </a:xfrm>
            <a:prstGeom prst="straightConnector1">
              <a:avLst/>
            </a:prstGeom>
            <a:noFill/>
            <a:ln cap="flat" cmpd="sng" w="9525">
              <a:solidFill>
                <a:srgbClr val="FEFEFE"/>
              </a:solidFill>
              <a:prstDash val="solid"/>
              <a:round/>
              <a:headEnd len="med" w="med" type="none"/>
              <a:tailEnd len="med" w="med" type="none"/>
            </a:ln>
          </p:spPr>
        </p:cxnSp>
        <p:pic>
          <p:nvPicPr>
            <p:cNvPr id="116" name="Google Shape;116;p3"/>
            <p:cNvPicPr preferRelativeResize="0"/>
            <p:nvPr/>
          </p:nvPicPr>
          <p:blipFill rotWithShape="1">
            <a:blip r:embed="rId10">
              <a:alphaModFix/>
            </a:blip>
            <a:srcRect b="0" l="0" r="0" t="0"/>
            <a:stretch/>
          </p:blipFill>
          <p:spPr>
            <a:xfrm>
              <a:off x="8601" y="788"/>
              <a:ext cx="1076" cy="2002"/>
            </a:xfrm>
            <a:prstGeom prst="rect">
              <a:avLst/>
            </a:prstGeom>
            <a:noFill/>
            <a:ln>
              <a:noFill/>
            </a:ln>
          </p:spPr>
        </p:pic>
        <p:cxnSp>
          <p:nvCxnSpPr>
            <p:cNvPr id="117" name="Google Shape;117;p3"/>
            <p:cNvCxnSpPr/>
            <p:nvPr/>
          </p:nvCxnSpPr>
          <p:spPr>
            <a:xfrm>
              <a:off x="8599" y="2771"/>
              <a:ext cx="365" cy="0"/>
            </a:xfrm>
            <a:prstGeom prst="straightConnector1">
              <a:avLst/>
            </a:prstGeom>
            <a:noFill/>
            <a:ln cap="flat" cmpd="sng" w="9525">
              <a:solidFill>
                <a:srgbClr val="FEFEFE"/>
              </a:solidFill>
              <a:prstDash val="solid"/>
              <a:round/>
              <a:headEnd len="med" w="med" type="none"/>
              <a:tailEnd len="med" w="med" type="none"/>
            </a:ln>
          </p:spPr>
        </p:cxnSp>
        <p:pic>
          <p:nvPicPr>
            <p:cNvPr id="118" name="Google Shape;118;p3"/>
            <p:cNvPicPr preferRelativeResize="0"/>
            <p:nvPr/>
          </p:nvPicPr>
          <p:blipFill rotWithShape="1">
            <a:blip r:embed="rId11">
              <a:alphaModFix/>
            </a:blip>
            <a:srcRect b="0" l="0" r="0" t="0"/>
            <a:stretch/>
          </p:blipFill>
          <p:spPr>
            <a:xfrm>
              <a:off x="9676" y="1583"/>
              <a:ext cx="561" cy="192"/>
            </a:xfrm>
            <a:prstGeom prst="rect">
              <a:avLst/>
            </a:prstGeom>
            <a:noFill/>
            <a:ln>
              <a:noFill/>
            </a:ln>
          </p:spPr>
        </p:pic>
        <p:cxnSp>
          <p:nvCxnSpPr>
            <p:cNvPr id="119" name="Google Shape;119;p3"/>
            <p:cNvCxnSpPr/>
            <p:nvPr/>
          </p:nvCxnSpPr>
          <p:spPr>
            <a:xfrm>
              <a:off x="10090" y="1756"/>
              <a:ext cx="9" cy="0"/>
            </a:xfrm>
            <a:prstGeom prst="straightConnector1">
              <a:avLst/>
            </a:prstGeom>
            <a:noFill/>
            <a:ln cap="flat" cmpd="sng" w="9525">
              <a:solidFill>
                <a:srgbClr val="646464"/>
              </a:solidFill>
              <a:prstDash val="solid"/>
              <a:round/>
              <a:headEnd len="med" w="med" type="none"/>
              <a:tailEnd len="med" w="med" type="none"/>
            </a:ln>
          </p:spPr>
        </p:cxnSp>
      </p:gr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8" name="Shape 288"/>
        <p:cNvGrpSpPr/>
        <p:nvPr/>
      </p:nvGrpSpPr>
      <p:grpSpPr>
        <a:xfrm>
          <a:off x="0" y="0"/>
          <a:ext cx="0" cy="0"/>
          <a:chOff x="0" y="0"/>
          <a:chExt cx="0" cy="0"/>
        </a:xfrm>
      </p:grpSpPr>
      <p:sp>
        <p:nvSpPr>
          <p:cNvPr id="289" name="Google Shape;289;p31"/>
          <p:cNvSpPr txBox="1"/>
          <p:nvPr>
            <p:ph type="title"/>
          </p:nvPr>
        </p:nvSpPr>
        <p:spPr>
          <a:xfrm>
            <a:off x="971550" y="971920"/>
            <a:ext cx="7886700" cy="615602"/>
          </a:xfrm>
          <a:prstGeom prst="rect">
            <a:avLst/>
          </a:prstGeom>
          <a:noFill/>
          <a:ln>
            <a:noFill/>
          </a:ln>
        </p:spPr>
        <p:txBody>
          <a:bodyPr anchorCtr="0" anchor="ctr" bIns="45700" lIns="91425" spcFirstLastPara="1" rIns="91425" wrap="square" tIns="45700">
            <a:normAutofit fontScale="90000"/>
          </a:bodyPr>
          <a:lstStyle/>
          <a:p>
            <a:pPr indent="0" lvl="1" marL="0" rtl="0" algn="l">
              <a:spcBef>
                <a:spcPts val="0"/>
              </a:spcBef>
              <a:spcAft>
                <a:spcPts val="0"/>
              </a:spcAft>
              <a:buNone/>
            </a:pPr>
            <a:r>
              <a:rPr b="1" lang="eu-ES" sz="3100"/>
              <a:t>Zulatzeko prozedura</a:t>
            </a:r>
            <a:br>
              <a:rPr lang="eu-ES" sz="1400"/>
            </a:br>
            <a:endParaRPr/>
          </a:p>
        </p:txBody>
      </p:sp>
      <p:sp>
        <p:nvSpPr>
          <p:cNvPr id="290" name="Google Shape;290;p31"/>
          <p:cNvSpPr txBox="1"/>
          <p:nvPr>
            <p:ph idx="1" type="body"/>
          </p:nvPr>
        </p:nvSpPr>
        <p:spPr>
          <a:xfrm>
            <a:off x="1005780" y="1825624"/>
            <a:ext cx="7886700" cy="5032375"/>
          </a:xfrm>
          <a:prstGeom prst="rect">
            <a:avLst/>
          </a:prstGeom>
          <a:noFill/>
          <a:ln>
            <a:noFill/>
          </a:ln>
        </p:spPr>
        <p:txBody>
          <a:bodyPr anchorCtr="0" anchor="t" bIns="45700" lIns="91425" spcFirstLastPara="1" rIns="91425" wrap="square" tIns="45700">
            <a:normAutofit fontScale="55000" lnSpcReduction="20000"/>
          </a:bodyPr>
          <a:lstStyle/>
          <a:p>
            <a:pPr indent="0" lvl="2" marL="685800" rtl="0" algn="l">
              <a:lnSpc>
                <a:spcPct val="90000"/>
              </a:lnSpc>
              <a:spcBef>
                <a:spcPts val="0"/>
              </a:spcBef>
              <a:spcAft>
                <a:spcPts val="0"/>
              </a:spcAft>
              <a:buClr>
                <a:schemeClr val="dk1"/>
              </a:buClr>
              <a:buSzPct val="100000"/>
              <a:buNone/>
            </a:pPr>
            <a:r>
              <a:rPr lang="eu-ES" sz="2800"/>
              <a:t>1. Piezan, zuloen posizioa markatu, trazadore eta erregelarekin.</a:t>
            </a:r>
            <a:endParaRPr/>
          </a:p>
          <a:p>
            <a:pPr indent="0" lvl="0" marL="0" rtl="0" algn="l">
              <a:lnSpc>
                <a:spcPct val="90000"/>
              </a:lnSpc>
              <a:spcBef>
                <a:spcPts val="750"/>
              </a:spcBef>
              <a:spcAft>
                <a:spcPts val="0"/>
              </a:spcAft>
              <a:buClr>
                <a:schemeClr val="dk1"/>
              </a:buClr>
              <a:buSzPct val="100000"/>
              <a:buNone/>
            </a:pPr>
            <a:r>
              <a:rPr lang="eu-ES" sz="2800"/>
              <a:t>	2.  Granetearekin zuloaren kokagunea markatu.</a:t>
            </a:r>
            <a:endParaRPr/>
          </a:p>
          <a:p>
            <a:pPr indent="0" lvl="0" marL="0" rtl="0" algn="l">
              <a:lnSpc>
                <a:spcPct val="90000"/>
              </a:lnSpc>
              <a:spcBef>
                <a:spcPts val="750"/>
              </a:spcBef>
              <a:spcAft>
                <a:spcPts val="0"/>
              </a:spcAft>
              <a:buClr>
                <a:schemeClr val="dk1"/>
              </a:buClr>
              <a:buSzPct val="100000"/>
              <a:buNone/>
            </a:pPr>
            <a:r>
              <a:rPr lang="eu-ES" sz="2800"/>
              <a:t> 	3. Tornuzilean pieza lotu.</a:t>
            </a:r>
            <a:endParaRPr/>
          </a:p>
          <a:p>
            <a:pPr indent="0" lvl="0" marL="0" rtl="0" algn="l">
              <a:lnSpc>
                <a:spcPct val="90000"/>
              </a:lnSpc>
              <a:spcBef>
                <a:spcPts val="750"/>
              </a:spcBef>
              <a:spcAft>
                <a:spcPts val="0"/>
              </a:spcAft>
              <a:buClr>
                <a:schemeClr val="dk1"/>
              </a:buClr>
              <a:buSzPct val="100000"/>
              <a:buNone/>
            </a:pPr>
            <a:r>
              <a:rPr lang="eu-ES" sz="2800"/>
              <a:t> 	4. Barautsa zulatzeko makinan muntatu, biratzerakoan zentrokidetasuna gordetzen duela egiaztatuz.</a:t>
            </a:r>
            <a:endParaRPr/>
          </a:p>
          <a:p>
            <a:pPr indent="0" lvl="0" marL="0" rtl="0" algn="l">
              <a:lnSpc>
                <a:spcPct val="90000"/>
              </a:lnSpc>
              <a:spcBef>
                <a:spcPts val="750"/>
              </a:spcBef>
              <a:spcAft>
                <a:spcPts val="0"/>
              </a:spcAft>
              <a:buClr>
                <a:schemeClr val="dk1"/>
              </a:buClr>
              <a:buSzPct val="100000"/>
              <a:buNone/>
            </a:pPr>
            <a:r>
              <a:rPr lang="eu-ES" sz="2800"/>
              <a:t> 	5. Barautsaren punta, aurrez zuloaren kokagunea adierazteko granetearekin egindako markaren arabera lerrokatu.</a:t>
            </a:r>
            <a:endParaRPr/>
          </a:p>
          <a:p>
            <a:pPr indent="0" lvl="0" marL="0" rtl="0" algn="l">
              <a:lnSpc>
                <a:spcPct val="90000"/>
              </a:lnSpc>
              <a:spcBef>
                <a:spcPts val="750"/>
              </a:spcBef>
              <a:spcAft>
                <a:spcPts val="0"/>
              </a:spcAft>
              <a:buClr>
                <a:schemeClr val="dk1"/>
              </a:buClr>
              <a:buSzPct val="100000"/>
              <a:buNone/>
            </a:pPr>
            <a:br>
              <a:rPr lang="eu-ES" sz="2800"/>
            </a:br>
            <a:r>
              <a:rPr lang="eu-ES" sz="2800"/>
              <a:t> 	6. Barautsaren punta granetearekin egindako markan jarri, eta zulatzen hasi, zulatu behar den materialaren kontra presioa eginez.</a:t>
            </a:r>
            <a:endParaRPr/>
          </a:p>
          <a:p>
            <a:pPr indent="0" lvl="0" marL="0" rtl="0" algn="l">
              <a:lnSpc>
                <a:spcPct val="90000"/>
              </a:lnSpc>
              <a:spcBef>
                <a:spcPts val="750"/>
              </a:spcBef>
              <a:spcAft>
                <a:spcPts val="0"/>
              </a:spcAft>
              <a:buClr>
                <a:schemeClr val="dk1"/>
              </a:buClr>
              <a:buSzPct val="100000"/>
              <a:buNone/>
            </a:pPr>
            <a:r>
              <a:rPr lang="eu-ES" sz="2800"/>
              <a:t> </a:t>
            </a:r>
            <a:endParaRPr/>
          </a:p>
          <a:p>
            <a:pPr indent="0" lvl="2" marL="685800" rtl="0" algn="l">
              <a:lnSpc>
                <a:spcPct val="90000"/>
              </a:lnSpc>
              <a:spcBef>
                <a:spcPts val="375"/>
              </a:spcBef>
              <a:spcAft>
                <a:spcPts val="0"/>
              </a:spcAft>
              <a:buClr>
                <a:schemeClr val="dk1"/>
              </a:buClr>
              <a:buSzPct val="100000"/>
              <a:buNone/>
            </a:pPr>
            <a:r>
              <a:rPr lang="eu-ES" sz="2800"/>
              <a:t>7. Presioa kontrolatu eta zuloak norabide egokia hartu duela egiaztatu.</a:t>
            </a:r>
            <a:endParaRPr/>
          </a:p>
          <a:p>
            <a:pPr indent="0" lvl="0" marL="0" rtl="0" algn="l">
              <a:lnSpc>
                <a:spcPct val="90000"/>
              </a:lnSpc>
              <a:spcBef>
                <a:spcPts val="750"/>
              </a:spcBef>
              <a:spcAft>
                <a:spcPts val="0"/>
              </a:spcAft>
              <a:buClr>
                <a:schemeClr val="dk1"/>
              </a:buClr>
              <a:buSzPct val="100000"/>
              <a:buNone/>
            </a:pPr>
            <a:r>
              <a:rPr lang="eu-ES" sz="2800"/>
              <a:t> 	8. Zuloa diametro handikoa baldin bada, diametro txikiagoko barautsak sartuaz, zulagailuak egin beharreko indarra murriztuko dugu, </a:t>
            </a:r>
            <a:r>
              <a:rPr i="1" lang="eu-ES" sz="2800"/>
              <a:t>adibidez 11mmko zulo bat egiteko, komenigarria izango litzateke aurretik 4mmko eta 7mmko barautsak sartzea</a:t>
            </a:r>
            <a:endParaRPr sz="2800"/>
          </a:p>
          <a:p>
            <a:pPr indent="0" lvl="0" marL="0" rtl="0" algn="l">
              <a:lnSpc>
                <a:spcPct val="90000"/>
              </a:lnSpc>
              <a:spcBef>
                <a:spcPts val="750"/>
              </a:spcBef>
              <a:spcAft>
                <a:spcPts val="0"/>
              </a:spcAft>
              <a:buClr>
                <a:schemeClr val="dk1"/>
              </a:buClr>
              <a:buSzPct val="100000"/>
              <a:buNone/>
            </a:pPr>
            <a:r>
              <a:rPr i="1" lang="eu-ES" sz="2800"/>
              <a:t> </a:t>
            </a:r>
            <a:r>
              <a:rPr lang="eu-ES" sz="2800"/>
              <a:t>	9. Behin zuloa egin ondoren, eskuzko zulagailua kendu.</a:t>
            </a:r>
            <a:endParaRPr/>
          </a:p>
          <a:p>
            <a:pPr indent="0" lvl="0" marL="0" rtl="0" algn="l">
              <a:lnSpc>
                <a:spcPct val="90000"/>
              </a:lnSpc>
              <a:spcBef>
                <a:spcPts val="750"/>
              </a:spcBef>
              <a:spcAft>
                <a:spcPts val="0"/>
              </a:spcAft>
              <a:buClr>
                <a:schemeClr val="dk1"/>
              </a:buClr>
              <a:buSzPct val="100000"/>
              <a:buNone/>
            </a:pPr>
            <a:r>
              <a:rPr lang="eu-ES" sz="2800"/>
              <a:t> 	10. Barautsa kendu eta zuloa alakatu(abellanatu)</a:t>
            </a:r>
            <a:endParaRPr sz="2800"/>
          </a:p>
          <a:p>
            <a:pPr indent="0" lvl="0" marL="0" rtl="0" algn="l">
              <a:lnSpc>
                <a:spcPct val="90000"/>
              </a:lnSpc>
              <a:spcBef>
                <a:spcPts val="750"/>
              </a:spcBef>
              <a:spcAft>
                <a:spcPts val="0"/>
              </a:spcAft>
              <a:buClr>
                <a:schemeClr val="dk1"/>
              </a:buClr>
              <a:buSzPct val="100000"/>
              <a:buNone/>
            </a:pPr>
            <a:r>
              <a:rPr lang="eu-ES" sz="2800"/>
              <a:t> 	11. Pieza garbitu.</a:t>
            </a:r>
            <a:endParaRPr/>
          </a:p>
          <a:p>
            <a:pPr indent="0" lvl="0" marL="0" rtl="0" algn="l">
              <a:lnSpc>
                <a:spcPct val="90000"/>
              </a:lnSpc>
              <a:spcBef>
                <a:spcPts val="750"/>
              </a:spcBef>
              <a:spcAft>
                <a:spcPts val="0"/>
              </a:spcAft>
              <a:buClr>
                <a:schemeClr val="dk1"/>
              </a:buClr>
              <a:buSzPct val="100000"/>
              <a:buNone/>
            </a:pPr>
            <a:r>
              <a:rPr lang="eu-ES" sz="2800"/>
              <a:t> </a:t>
            </a:r>
            <a:endParaRPr/>
          </a:p>
          <a:p>
            <a:pPr indent="0" lvl="0" marL="0" rtl="0" algn="l">
              <a:lnSpc>
                <a:spcPct val="90000"/>
              </a:lnSpc>
              <a:spcBef>
                <a:spcPts val="750"/>
              </a:spcBef>
              <a:spcAft>
                <a:spcPts val="0"/>
              </a:spcAft>
              <a:buClr>
                <a:schemeClr val="dk1"/>
              </a:buClr>
              <a:buSzPct val="100000"/>
              <a:buNone/>
            </a:pPr>
            <a:r>
              <a:rPr lang="eu-ES" sz="2300"/>
              <a:t> </a:t>
            </a:r>
            <a:endParaRPr/>
          </a:p>
          <a:p>
            <a:pPr indent="0" lvl="0" marL="0" rtl="0" algn="l">
              <a:lnSpc>
                <a:spcPct val="90000"/>
              </a:lnSpc>
              <a:spcBef>
                <a:spcPts val="750"/>
              </a:spcBef>
              <a:spcAft>
                <a:spcPts val="0"/>
              </a:spcAft>
              <a:buClr>
                <a:schemeClr val="dk1"/>
              </a:buClr>
              <a:buSzPct val="100000"/>
              <a:buNone/>
            </a:pPr>
            <a:r>
              <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4" name="Shape 294"/>
        <p:cNvGrpSpPr/>
        <p:nvPr/>
      </p:nvGrpSpPr>
      <p:grpSpPr>
        <a:xfrm>
          <a:off x="0" y="0"/>
          <a:ext cx="0" cy="0"/>
          <a:chOff x="0" y="0"/>
          <a:chExt cx="0" cy="0"/>
        </a:xfrm>
      </p:grpSpPr>
      <p:sp>
        <p:nvSpPr>
          <p:cNvPr id="295" name="Google Shape;295;p32"/>
          <p:cNvSpPr txBox="1"/>
          <p:nvPr>
            <p:ph type="title"/>
          </p:nvPr>
        </p:nvSpPr>
        <p:spPr>
          <a:xfrm>
            <a:off x="971550" y="971920"/>
            <a:ext cx="7886700" cy="615602"/>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100000"/>
              </a:lnSpc>
              <a:spcBef>
                <a:spcPts val="0"/>
              </a:spcBef>
              <a:spcAft>
                <a:spcPts val="0"/>
              </a:spcAft>
              <a:buClr>
                <a:schemeClr val="dk1"/>
              </a:buClr>
              <a:buSzPct val="100000"/>
              <a:buFont typeface="Verdana"/>
              <a:buNone/>
            </a:pPr>
            <a:r>
              <a:rPr b="1" lang="eu-ES"/>
              <a:t>HARIZTATZE TEKNIKAK</a:t>
            </a:r>
            <a:br>
              <a:rPr b="1" lang="eu-ES"/>
            </a:br>
            <a:endParaRPr/>
          </a:p>
        </p:txBody>
      </p:sp>
      <p:sp>
        <p:nvSpPr>
          <p:cNvPr id="296" name="Google Shape;296;p32"/>
          <p:cNvSpPr txBox="1"/>
          <p:nvPr>
            <p:ph idx="1" type="body"/>
          </p:nvPr>
        </p:nvSpPr>
        <p:spPr>
          <a:xfrm>
            <a:off x="1005780" y="1825625"/>
            <a:ext cx="7886700" cy="435133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400"/>
              <a:buNone/>
            </a:pPr>
            <a:r>
              <a:rPr b="1" lang="eu-ES" sz="2400"/>
              <a:t>Hariak</a:t>
            </a:r>
            <a:endParaRPr sz="2000"/>
          </a:p>
          <a:p>
            <a:pPr indent="0" lvl="0" marL="0" rtl="0" algn="l">
              <a:lnSpc>
                <a:spcPct val="90000"/>
              </a:lnSpc>
              <a:spcBef>
                <a:spcPts val="750"/>
              </a:spcBef>
              <a:spcAft>
                <a:spcPts val="0"/>
              </a:spcAft>
              <a:buClr>
                <a:schemeClr val="dk1"/>
              </a:buClr>
              <a:buSzPts val="2400"/>
              <a:buNone/>
            </a:pPr>
            <a:r>
              <a:rPr lang="eu-ES" sz="2400"/>
              <a:t>Hari baten definizio zuzena egiteko, ondoko datu hauek ezagutu behar ditugu:</a:t>
            </a:r>
            <a:endParaRPr sz="2400"/>
          </a:p>
          <a:p>
            <a:pPr indent="0" lvl="0" marL="0" rtl="0" algn="l">
              <a:lnSpc>
                <a:spcPct val="90000"/>
              </a:lnSpc>
              <a:spcBef>
                <a:spcPts val="750"/>
              </a:spcBef>
              <a:spcAft>
                <a:spcPts val="0"/>
              </a:spcAft>
              <a:buClr>
                <a:schemeClr val="dk1"/>
              </a:buClr>
              <a:buSzPts val="2400"/>
              <a:buNone/>
            </a:pPr>
            <a:r>
              <a:rPr lang="eu-ES" sz="2400"/>
              <a:t> </a:t>
            </a:r>
            <a:endParaRPr sz="2400"/>
          </a:p>
          <a:p>
            <a:pPr indent="-171450" lvl="1" marL="514350" rtl="0" algn="l">
              <a:lnSpc>
                <a:spcPct val="90000"/>
              </a:lnSpc>
              <a:spcBef>
                <a:spcPts val="375"/>
              </a:spcBef>
              <a:spcAft>
                <a:spcPts val="0"/>
              </a:spcAft>
              <a:buClr>
                <a:schemeClr val="dk1"/>
              </a:buClr>
              <a:buSzPts val="1800"/>
              <a:buChar char="•"/>
            </a:pPr>
            <a:r>
              <a:rPr lang="eu-ES"/>
              <a:t>Hari mota</a:t>
            </a:r>
            <a:endParaRPr sz="1600"/>
          </a:p>
          <a:p>
            <a:pPr indent="-171450" lvl="1" marL="514350" rtl="0" algn="l">
              <a:lnSpc>
                <a:spcPct val="90000"/>
              </a:lnSpc>
              <a:spcBef>
                <a:spcPts val="375"/>
              </a:spcBef>
              <a:spcAft>
                <a:spcPts val="0"/>
              </a:spcAft>
              <a:buClr>
                <a:schemeClr val="dk1"/>
              </a:buClr>
              <a:buSzPts val="1800"/>
              <a:buChar char="•"/>
            </a:pPr>
            <a:r>
              <a:rPr lang="eu-ES"/>
              <a:t>Hariaren diametro izendatua</a:t>
            </a:r>
            <a:endParaRPr sz="1600"/>
          </a:p>
          <a:p>
            <a:pPr indent="-171450" lvl="1" marL="514350" rtl="0" algn="l">
              <a:lnSpc>
                <a:spcPct val="90000"/>
              </a:lnSpc>
              <a:spcBef>
                <a:spcPts val="375"/>
              </a:spcBef>
              <a:spcAft>
                <a:spcPts val="0"/>
              </a:spcAft>
              <a:buClr>
                <a:schemeClr val="dk1"/>
              </a:buClr>
              <a:buSzPts val="1800"/>
              <a:buChar char="•"/>
            </a:pPr>
            <a:r>
              <a:rPr lang="eu-ES"/>
              <a:t>Hariaren sarrera kopurua</a:t>
            </a:r>
            <a:endParaRPr sz="1600"/>
          </a:p>
          <a:p>
            <a:pPr indent="-171450" lvl="1" marL="514350" rtl="0" algn="l">
              <a:lnSpc>
                <a:spcPct val="90000"/>
              </a:lnSpc>
              <a:spcBef>
                <a:spcPts val="375"/>
              </a:spcBef>
              <a:spcAft>
                <a:spcPts val="0"/>
              </a:spcAft>
              <a:buClr>
                <a:schemeClr val="dk1"/>
              </a:buClr>
              <a:buSzPts val="1800"/>
              <a:buChar char="•"/>
            </a:pPr>
            <a:r>
              <a:rPr lang="eu-ES"/>
              <a:t>Hari-neurria</a:t>
            </a:r>
            <a:endParaRPr sz="1600"/>
          </a:p>
          <a:p>
            <a:pPr indent="-171450" lvl="1" marL="514350" rtl="0" algn="l">
              <a:lnSpc>
                <a:spcPct val="90000"/>
              </a:lnSpc>
              <a:spcBef>
                <a:spcPts val="375"/>
              </a:spcBef>
              <a:spcAft>
                <a:spcPts val="0"/>
              </a:spcAft>
              <a:buClr>
                <a:schemeClr val="dk1"/>
              </a:buClr>
              <a:buSzPts val="1800"/>
              <a:buChar char="•"/>
            </a:pPr>
            <a:r>
              <a:rPr lang="eu-ES"/>
              <a:t>Hariaren noranzkoa</a:t>
            </a:r>
            <a:endParaRPr sz="1600"/>
          </a:p>
          <a:p>
            <a:pPr indent="0" lvl="0" marL="0" rtl="0" algn="l">
              <a:lnSpc>
                <a:spcPct val="90000"/>
              </a:lnSpc>
              <a:spcBef>
                <a:spcPts val="750"/>
              </a:spcBef>
              <a:spcAft>
                <a:spcPts val="0"/>
              </a:spcAft>
              <a:buClr>
                <a:schemeClr val="dk1"/>
              </a:buClr>
              <a:buSzPts val="2000"/>
              <a:buNone/>
            </a:pPr>
            <a:r>
              <a:t/>
            </a:r>
            <a:endParaRPr sz="2000"/>
          </a:p>
          <a:p>
            <a:pPr indent="-38100" lvl="0" marL="171450" rtl="0" algn="l">
              <a:lnSpc>
                <a:spcPct val="90000"/>
              </a:lnSpc>
              <a:spcBef>
                <a:spcPts val="750"/>
              </a:spcBef>
              <a:spcAft>
                <a:spcPts val="0"/>
              </a:spcAft>
              <a:buClr>
                <a:schemeClr val="dk1"/>
              </a:buClr>
              <a:buSzPts val="2100"/>
              <a:buNone/>
            </a:pPr>
            <a:r>
              <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0" name="Shape 300"/>
        <p:cNvGrpSpPr/>
        <p:nvPr/>
      </p:nvGrpSpPr>
      <p:grpSpPr>
        <a:xfrm>
          <a:off x="0" y="0"/>
          <a:ext cx="0" cy="0"/>
          <a:chOff x="0" y="0"/>
          <a:chExt cx="0" cy="0"/>
        </a:xfrm>
      </p:grpSpPr>
      <p:sp>
        <p:nvSpPr>
          <p:cNvPr id="301" name="Google Shape;301;p33"/>
          <p:cNvSpPr txBox="1"/>
          <p:nvPr>
            <p:ph type="title"/>
          </p:nvPr>
        </p:nvSpPr>
        <p:spPr>
          <a:xfrm>
            <a:off x="971550" y="971920"/>
            <a:ext cx="7886700" cy="615602"/>
          </a:xfrm>
          <a:prstGeom prst="rect">
            <a:avLst/>
          </a:prstGeom>
          <a:noFill/>
          <a:ln>
            <a:noFill/>
          </a:ln>
        </p:spPr>
        <p:txBody>
          <a:bodyPr anchorCtr="0" anchor="ctr" bIns="45700" lIns="91425" spcFirstLastPara="1" rIns="91425" wrap="square" tIns="45700">
            <a:noAutofit/>
          </a:bodyPr>
          <a:lstStyle/>
          <a:p>
            <a:pPr indent="0" lvl="1" marL="0" rtl="0" algn="l">
              <a:spcBef>
                <a:spcPts val="0"/>
              </a:spcBef>
              <a:spcAft>
                <a:spcPts val="0"/>
              </a:spcAft>
              <a:buNone/>
            </a:pPr>
            <a:r>
              <a:rPr b="1" lang="eu-ES" sz="2800"/>
              <a:t>Hari–mota</a:t>
            </a:r>
            <a:br>
              <a:rPr b="1" lang="eu-ES" sz="2800"/>
            </a:br>
            <a:endParaRPr sz="2800"/>
          </a:p>
        </p:txBody>
      </p:sp>
      <p:sp>
        <p:nvSpPr>
          <p:cNvPr id="302" name="Google Shape;302;p33"/>
          <p:cNvSpPr txBox="1"/>
          <p:nvPr>
            <p:ph idx="1" type="body"/>
          </p:nvPr>
        </p:nvSpPr>
        <p:spPr>
          <a:xfrm>
            <a:off x="1005780" y="1825625"/>
            <a:ext cx="7886700" cy="435133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100"/>
              <a:buNone/>
            </a:pPr>
            <a:r>
              <a:t/>
            </a:r>
            <a:endParaRPr b="1"/>
          </a:p>
          <a:p>
            <a:pPr indent="0" lvl="0" marL="0" rtl="0" algn="l">
              <a:lnSpc>
                <a:spcPct val="90000"/>
              </a:lnSpc>
              <a:spcBef>
                <a:spcPts val="750"/>
              </a:spcBef>
              <a:spcAft>
                <a:spcPts val="0"/>
              </a:spcAft>
              <a:buClr>
                <a:schemeClr val="dk1"/>
              </a:buClr>
              <a:buSzPts val="2100"/>
              <a:buNone/>
            </a:pPr>
            <a:r>
              <a:t/>
            </a:r>
            <a:endParaRPr/>
          </a:p>
        </p:txBody>
      </p:sp>
      <p:pic>
        <p:nvPicPr>
          <p:cNvPr id="303" name="Google Shape;303;p33"/>
          <p:cNvPicPr preferRelativeResize="0"/>
          <p:nvPr/>
        </p:nvPicPr>
        <p:blipFill rotWithShape="1">
          <a:blip r:embed="rId3">
            <a:alphaModFix/>
          </a:blip>
          <a:srcRect b="0" l="0" r="0" t="0"/>
          <a:stretch/>
        </p:blipFill>
        <p:spPr>
          <a:xfrm>
            <a:off x="533400" y="2028824"/>
            <a:ext cx="8077200" cy="3560415"/>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7" name="Shape 307"/>
        <p:cNvGrpSpPr/>
        <p:nvPr/>
      </p:nvGrpSpPr>
      <p:grpSpPr>
        <a:xfrm>
          <a:off x="0" y="0"/>
          <a:ext cx="0" cy="0"/>
          <a:chOff x="0" y="0"/>
          <a:chExt cx="0" cy="0"/>
        </a:xfrm>
      </p:grpSpPr>
      <p:sp>
        <p:nvSpPr>
          <p:cNvPr id="308" name="Google Shape;308;p34"/>
          <p:cNvSpPr txBox="1"/>
          <p:nvPr>
            <p:ph type="title"/>
          </p:nvPr>
        </p:nvSpPr>
        <p:spPr>
          <a:xfrm>
            <a:off x="971550" y="971920"/>
            <a:ext cx="7886700" cy="615602"/>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chemeClr val="dk1"/>
              </a:buClr>
              <a:buSzPts val="3300"/>
              <a:buFont typeface="Verdana"/>
              <a:buNone/>
            </a:pPr>
            <a:r>
              <a:t/>
            </a:r>
            <a:endParaRPr/>
          </a:p>
        </p:txBody>
      </p:sp>
      <p:pic>
        <p:nvPicPr>
          <p:cNvPr id="309" name="Google Shape;309;p34"/>
          <p:cNvPicPr preferRelativeResize="0"/>
          <p:nvPr>
            <p:ph idx="1" type="body"/>
          </p:nvPr>
        </p:nvPicPr>
        <p:blipFill rotWithShape="1">
          <a:blip r:embed="rId3">
            <a:alphaModFix/>
          </a:blip>
          <a:srcRect b="0" l="0" r="0" t="0"/>
          <a:stretch/>
        </p:blipFill>
        <p:spPr>
          <a:xfrm>
            <a:off x="1006475" y="980729"/>
            <a:ext cx="7886700" cy="4176464"/>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3" name="Shape 313"/>
        <p:cNvGrpSpPr/>
        <p:nvPr/>
      </p:nvGrpSpPr>
      <p:grpSpPr>
        <a:xfrm>
          <a:off x="0" y="0"/>
          <a:ext cx="0" cy="0"/>
          <a:chOff x="0" y="0"/>
          <a:chExt cx="0" cy="0"/>
        </a:xfrm>
      </p:grpSpPr>
      <p:sp>
        <p:nvSpPr>
          <p:cNvPr id="314" name="Google Shape;314;p35"/>
          <p:cNvSpPr txBox="1"/>
          <p:nvPr>
            <p:ph type="title"/>
          </p:nvPr>
        </p:nvSpPr>
        <p:spPr>
          <a:xfrm>
            <a:off x="971550" y="971920"/>
            <a:ext cx="7886700" cy="615602"/>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chemeClr val="dk1"/>
              </a:buClr>
              <a:buSzPts val="3300"/>
              <a:buFont typeface="Verdana"/>
              <a:buNone/>
            </a:pPr>
            <a:r>
              <a:rPr b="1" lang="eu-ES"/>
              <a:t>Hari METRIKOA</a:t>
            </a:r>
            <a:endParaRPr/>
          </a:p>
        </p:txBody>
      </p:sp>
      <p:pic>
        <p:nvPicPr>
          <p:cNvPr id="315" name="Google Shape;315;p35"/>
          <p:cNvPicPr preferRelativeResize="0"/>
          <p:nvPr>
            <p:ph idx="1" type="body"/>
          </p:nvPr>
        </p:nvPicPr>
        <p:blipFill rotWithShape="1">
          <a:blip r:embed="rId3">
            <a:alphaModFix/>
          </a:blip>
          <a:srcRect b="0" l="0" r="0" t="0"/>
          <a:stretch/>
        </p:blipFill>
        <p:spPr>
          <a:xfrm>
            <a:off x="755576" y="1988840"/>
            <a:ext cx="6638925" cy="3124200"/>
          </a:xfrm>
          <a:prstGeom prst="rect">
            <a:avLst/>
          </a:prstGeom>
          <a:noFill/>
          <a:ln>
            <a:noFill/>
          </a:ln>
        </p:spPr>
      </p:pic>
      <p:sp>
        <p:nvSpPr>
          <p:cNvPr id="316" name="Google Shape;316;p35"/>
          <p:cNvSpPr/>
          <p:nvPr/>
        </p:nvSpPr>
        <p:spPr>
          <a:xfrm>
            <a:off x="1187624" y="5445224"/>
            <a:ext cx="4077398" cy="369332"/>
          </a:xfrm>
          <a:prstGeom prst="rect">
            <a:avLst/>
          </a:prstGeom>
          <a:noFill/>
          <a:ln>
            <a:noFill/>
          </a:ln>
        </p:spPr>
        <p:txBody>
          <a:bodyPr anchorCtr="0" anchor="t" bIns="45700" lIns="91425" spcFirstLastPara="1" rIns="91425" wrap="square" tIns="45700">
            <a:spAutoFit/>
          </a:bodyPr>
          <a:lstStyle/>
          <a:p>
            <a:pPr indent="0" lvl="2" marL="914400" marR="0" rtl="0" algn="l">
              <a:spcBef>
                <a:spcPts val="0"/>
              </a:spcBef>
              <a:spcAft>
                <a:spcPts val="0"/>
              </a:spcAft>
              <a:buNone/>
            </a:pPr>
            <a:r>
              <a:rPr b="0" i="0" lang="eu-ES" sz="1800" u="none" cap="none" strike="noStrike">
                <a:solidFill>
                  <a:schemeClr val="dk1"/>
                </a:solidFill>
                <a:latin typeface="Calibri"/>
                <a:ea typeface="Calibri"/>
                <a:cs typeface="Calibri"/>
                <a:sym typeface="Calibri"/>
              </a:rPr>
              <a:t>Alpeen arteko angelua: α </a:t>
            </a:r>
            <a:r>
              <a:rPr b="1" i="0" lang="eu-ES" sz="1800" u="none" cap="none" strike="noStrike">
                <a:solidFill>
                  <a:schemeClr val="dk1"/>
                </a:solidFill>
                <a:latin typeface="Calibri"/>
                <a:ea typeface="Calibri"/>
                <a:cs typeface="Calibri"/>
                <a:sym typeface="Calibri"/>
              </a:rPr>
              <a:t>= 60º.</a:t>
            </a:r>
            <a:endParaRPr b="0" i="0" sz="1600" u="none" cap="none" strike="noStrike">
              <a:solidFill>
                <a:schemeClr val="dk1"/>
              </a:solidFill>
              <a:latin typeface="Calibri"/>
              <a:ea typeface="Calibri"/>
              <a:cs typeface="Calibri"/>
              <a:sym typeface="Calibri"/>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0" name="Shape 320"/>
        <p:cNvGrpSpPr/>
        <p:nvPr/>
      </p:nvGrpSpPr>
      <p:grpSpPr>
        <a:xfrm>
          <a:off x="0" y="0"/>
          <a:ext cx="0" cy="0"/>
          <a:chOff x="0" y="0"/>
          <a:chExt cx="0" cy="0"/>
        </a:xfrm>
      </p:grpSpPr>
      <p:sp>
        <p:nvSpPr>
          <p:cNvPr id="321" name="Google Shape;321;p36"/>
          <p:cNvSpPr txBox="1"/>
          <p:nvPr>
            <p:ph type="title"/>
          </p:nvPr>
        </p:nvSpPr>
        <p:spPr>
          <a:xfrm>
            <a:off x="971550" y="971920"/>
            <a:ext cx="7886700" cy="615602"/>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chemeClr val="dk1"/>
              </a:buClr>
              <a:buSzPts val="3300"/>
              <a:buFont typeface="Verdana"/>
              <a:buNone/>
            </a:pPr>
            <a:r>
              <a:rPr b="1" lang="eu-ES"/>
              <a:t>Whitworth haria</a:t>
            </a:r>
            <a:endParaRPr b="1"/>
          </a:p>
        </p:txBody>
      </p:sp>
      <p:pic>
        <p:nvPicPr>
          <p:cNvPr id="322" name="Google Shape;322;p36"/>
          <p:cNvPicPr preferRelativeResize="0"/>
          <p:nvPr>
            <p:ph idx="1" type="body"/>
          </p:nvPr>
        </p:nvPicPr>
        <p:blipFill rotWithShape="1">
          <a:blip r:embed="rId3">
            <a:alphaModFix/>
          </a:blip>
          <a:srcRect b="0" l="0" r="0" t="0"/>
          <a:stretch/>
        </p:blipFill>
        <p:spPr>
          <a:xfrm>
            <a:off x="1835696" y="2132856"/>
            <a:ext cx="5720234" cy="2443113"/>
          </a:xfrm>
          <a:prstGeom prst="rect">
            <a:avLst/>
          </a:prstGeom>
          <a:noFill/>
          <a:ln>
            <a:noFill/>
          </a:ln>
        </p:spPr>
      </p:pic>
      <p:sp>
        <p:nvSpPr>
          <p:cNvPr id="323" name="Google Shape;323;p36"/>
          <p:cNvSpPr/>
          <p:nvPr/>
        </p:nvSpPr>
        <p:spPr>
          <a:xfrm>
            <a:off x="1619672" y="5517232"/>
            <a:ext cx="4077398" cy="369332"/>
          </a:xfrm>
          <a:prstGeom prst="rect">
            <a:avLst/>
          </a:prstGeom>
          <a:noFill/>
          <a:ln>
            <a:noFill/>
          </a:ln>
        </p:spPr>
        <p:txBody>
          <a:bodyPr anchorCtr="0" anchor="t" bIns="45700" lIns="91425" spcFirstLastPara="1" rIns="91425" wrap="square" tIns="45700">
            <a:spAutoFit/>
          </a:bodyPr>
          <a:lstStyle/>
          <a:p>
            <a:pPr indent="0" lvl="2" marL="914400" marR="0" rtl="0" algn="l">
              <a:spcBef>
                <a:spcPts val="0"/>
              </a:spcBef>
              <a:spcAft>
                <a:spcPts val="0"/>
              </a:spcAft>
              <a:buNone/>
            </a:pPr>
            <a:r>
              <a:rPr b="0" i="0" lang="eu-ES" sz="1800" u="none" cap="none" strike="noStrike">
                <a:solidFill>
                  <a:schemeClr val="dk1"/>
                </a:solidFill>
                <a:latin typeface="Calibri"/>
                <a:ea typeface="Calibri"/>
                <a:cs typeface="Calibri"/>
                <a:sym typeface="Calibri"/>
              </a:rPr>
              <a:t>Alpeen arteko angelua: α </a:t>
            </a:r>
            <a:r>
              <a:rPr b="1" i="0" lang="eu-ES" sz="1800" u="none" cap="none" strike="noStrike">
                <a:solidFill>
                  <a:schemeClr val="dk1"/>
                </a:solidFill>
                <a:latin typeface="Calibri"/>
                <a:ea typeface="Calibri"/>
                <a:cs typeface="Calibri"/>
                <a:sym typeface="Calibri"/>
              </a:rPr>
              <a:t>= 55º.</a:t>
            </a:r>
            <a:endParaRPr b="0" i="0" sz="1600" u="none" cap="none" strike="noStrike">
              <a:solidFill>
                <a:schemeClr val="dk1"/>
              </a:solidFill>
              <a:latin typeface="Calibri"/>
              <a:ea typeface="Calibri"/>
              <a:cs typeface="Calibri"/>
              <a:sym typeface="Calibri"/>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7" name="Shape 327"/>
        <p:cNvGrpSpPr/>
        <p:nvPr/>
      </p:nvGrpSpPr>
      <p:grpSpPr>
        <a:xfrm>
          <a:off x="0" y="0"/>
          <a:ext cx="0" cy="0"/>
          <a:chOff x="0" y="0"/>
          <a:chExt cx="0" cy="0"/>
        </a:xfrm>
      </p:grpSpPr>
      <p:sp>
        <p:nvSpPr>
          <p:cNvPr id="328" name="Google Shape;328;p37"/>
          <p:cNvSpPr txBox="1"/>
          <p:nvPr>
            <p:ph type="title"/>
          </p:nvPr>
        </p:nvSpPr>
        <p:spPr>
          <a:xfrm>
            <a:off x="971550" y="971920"/>
            <a:ext cx="7886700" cy="615602"/>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100000"/>
              </a:lnSpc>
              <a:spcBef>
                <a:spcPts val="0"/>
              </a:spcBef>
              <a:spcAft>
                <a:spcPts val="0"/>
              </a:spcAft>
              <a:buClr>
                <a:schemeClr val="dk1"/>
              </a:buClr>
              <a:buSzPct val="100000"/>
              <a:buFont typeface="Verdana"/>
              <a:buNone/>
            </a:pPr>
            <a:r>
              <a:rPr b="1" lang="eu-ES"/>
              <a:t>Eskuzko Hariztatzea</a:t>
            </a:r>
            <a:br>
              <a:rPr b="1" lang="eu-ES"/>
            </a:br>
            <a:endParaRPr/>
          </a:p>
        </p:txBody>
      </p:sp>
      <p:sp>
        <p:nvSpPr>
          <p:cNvPr id="329" name="Google Shape;329;p37"/>
          <p:cNvSpPr txBox="1"/>
          <p:nvPr>
            <p:ph idx="1" type="body"/>
          </p:nvPr>
        </p:nvSpPr>
        <p:spPr>
          <a:xfrm>
            <a:off x="1005780" y="1825625"/>
            <a:ext cx="7886700" cy="4351338"/>
          </a:xfrm>
          <a:prstGeom prst="rect">
            <a:avLst/>
          </a:prstGeom>
          <a:noFill/>
          <a:ln>
            <a:noFill/>
          </a:ln>
        </p:spPr>
        <p:txBody>
          <a:bodyPr anchorCtr="0" anchor="t" bIns="45700" lIns="91425" spcFirstLastPara="1" rIns="91425" wrap="square" tIns="45700">
            <a:normAutofit/>
          </a:bodyPr>
          <a:lstStyle/>
          <a:p>
            <a:pPr indent="-177800" lvl="1" marL="171450" rtl="0" algn="l">
              <a:lnSpc>
                <a:spcPct val="90000"/>
              </a:lnSpc>
              <a:spcBef>
                <a:spcPts val="0"/>
              </a:spcBef>
              <a:spcAft>
                <a:spcPts val="0"/>
              </a:spcAft>
              <a:buClr>
                <a:schemeClr val="dk1"/>
              </a:buClr>
              <a:buSzPts val="2800"/>
              <a:buChar char="•"/>
            </a:pPr>
            <a:r>
              <a:rPr lang="eu-ES" sz="2800"/>
              <a:t>Hariztatu aurreko zulaketak</a:t>
            </a:r>
            <a:endParaRPr sz="2800"/>
          </a:p>
          <a:p>
            <a:pPr indent="0" lvl="0" marL="0" rtl="0" algn="l">
              <a:lnSpc>
                <a:spcPct val="90000"/>
              </a:lnSpc>
              <a:spcBef>
                <a:spcPts val="750"/>
              </a:spcBef>
              <a:spcAft>
                <a:spcPts val="0"/>
              </a:spcAft>
              <a:buClr>
                <a:schemeClr val="dk1"/>
              </a:buClr>
              <a:buSzPts val="2100"/>
              <a:buNone/>
            </a:pPr>
            <a:r>
              <a:rPr lang="eu-ES"/>
              <a:t>	Zulo hariztatu bat egiteko eman beharreko lehenengo urratsa, zulagailua erabiliz zulo bat egitea da. Horretarako, zuloak diametro zehatz bat eduki beharko du. Zuloaren zenbatekoa hariaren kanpo neurria baina txikiago izango da, hariztatzeko harrek, txirbila kentzeko materiala eduki dezaten, bertan haria tailatzeko.</a:t>
            </a:r>
            <a:endParaRPr/>
          </a:p>
          <a:p>
            <a:pPr indent="0" lvl="0" marL="0" rtl="0" algn="l">
              <a:lnSpc>
                <a:spcPct val="90000"/>
              </a:lnSpc>
              <a:spcBef>
                <a:spcPts val="750"/>
              </a:spcBef>
              <a:spcAft>
                <a:spcPts val="0"/>
              </a:spcAft>
              <a:buClr>
                <a:schemeClr val="dk1"/>
              </a:buClr>
              <a:buSzPts val="2100"/>
              <a:buNone/>
            </a:pPr>
            <a:r>
              <a:rPr lang="eu-ES"/>
              <a:t> </a:t>
            </a:r>
            <a:endParaRPr/>
          </a:p>
          <a:p>
            <a:pPr indent="0" lvl="0" marL="0" rtl="0" algn="l">
              <a:lnSpc>
                <a:spcPct val="90000"/>
              </a:lnSpc>
              <a:spcBef>
                <a:spcPts val="750"/>
              </a:spcBef>
              <a:spcAft>
                <a:spcPts val="0"/>
              </a:spcAft>
              <a:buClr>
                <a:schemeClr val="dk1"/>
              </a:buClr>
              <a:buSzPts val="2100"/>
              <a:buNone/>
            </a:pPr>
            <a:r>
              <a:rPr lang="eu-ES"/>
              <a:t>	Hari metriko bat egiteko behar dugun zuloa ezagutzeko, Lortu nahi dugun hariaren kanpo diametroari, hari-neurriaren balioa kenduko diogu; horrela neurri hauek lortuko ditugu:</a:t>
            </a:r>
            <a:endParaRPr/>
          </a:p>
          <a:p>
            <a:pPr indent="0" lvl="0" marL="0" rtl="0" algn="l">
              <a:lnSpc>
                <a:spcPct val="90000"/>
              </a:lnSpc>
              <a:spcBef>
                <a:spcPts val="750"/>
              </a:spcBef>
              <a:spcAft>
                <a:spcPts val="0"/>
              </a:spcAft>
              <a:buClr>
                <a:schemeClr val="dk1"/>
              </a:buClr>
              <a:buSzPts val="2100"/>
              <a:buNone/>
            </a:pPr>
            <a:r>
              <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3" name="Shape 333"/>
        <p:cNvGrpSpPr/>
        <p:nvPr/>
      </p:nvGrpSpPr>
      <p:grpSpPr>
        <a:xfrm>
          <a:off x="0" y="0"/>
          <a:ext cx="0" cy="0"/>
          <a:chOff x="0" y="0"/>
          <a:chExt cx="0" cy="0"/>
        </a:xfrm>
      </p:grpSpPr>
      <p:pic>
        <p:nvPicPr>
          <p:cNvPr id="334" name="Google Shape;334;p38"/>
          <p:cNvPicPr preferRelativeResize="0"/>
          <p:nvPr>
            <p:ph idx="1" type="body"/>
          </p:nvPr>
        </p:nvPicPr>
        <p:blipFill rotWithShape="1">
          <a:blip r:embed="rId3">
            <a:alphaModFix/>
          </a:blip>
          <a:srcRect b="0" l="0" r="0" t="0"/>
          <a:stretch/>
        </p:blipFill>
        <p:spPr>
          <a:xfrm>
            <a:off x="395536" y="0"/>
            <a:ext cx="6845505" cy="6176963"/>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8" name="Shape 338"/>
        <p:cNvGrpSpPr/>
        <p:nvPr/>
      </p:nvGrpSpPr>
      <p:grpSpPr>
        <a:xfrm>
          <a:off x="0" y="0"/>
          <a:ext cx="0" cy="0"/>
          <a:chOff x="0" y="0"/>
          <a:chExt cx="0" cy="0"/>
        </a:xfrm>
      </p:grpSpPr>
      <p:sp>
        <p:nvSpPr>
          <p:cNvPr id="339" name="Google Shape;339;p39"/>
          <p:cNvSpPr txBox="1"/>
          <p:nvPr>
            <p:ph type="title"/>
          </p:nvPr>
        </p:nvSpPr>
        <p:spPr>
          <a:xfrm>
            <a:off x="971550" y="971920"/>
            <a:ext cx="7886700" cy="615602"/>
          </a:xfrm>
          <a:prstGeom prst="rect">
            <a:avLst/>
          </a:prstGeom>
          <a:noFill/>
          <a:ln>
            <a:noFill/>
          </a:ln>
        </p:spPr>
        <p:txBody>
          <a:bodyPr anchorCtr="0" anchor="ctr" bIns="45700" lIns="91425" spcFirstLastPara="1" rIns="91425" wrap="square" tIns="45700">
            <a:noAutofit/>
          </a:bodyPr>
          <a:lstStyle/>
          <a:p>
            <a:pPr indent="0" lvl="1" marL="0" rtl="0" algn="l">
              <a:spcBef>
                <a:spcPts val="0"/>
              </a:spcBef>
              <a:spcAft>
                <a:spcPts val="0"/>
              </a:spcAft>
              <a:buNone/>
            </a:pPr>
            <a:r>
              <a:rPr b="1" lang="eu-ES" sz="2800"/>
              <a:t>Eskuz hariztatzeko erremintak</a:t>
            </a:r>
            <a:br>
              <a:rPr b="1" lang="eu-ES" sz="2800"/>
            </a:br>
            <a:endParaRPr b="1" sz="2800"/>
          </a:p>
        </p:txBody>
      </p:sp>
      <p:sp>
        <p:nvSpPr>
          <p:cNvPr id="340" name="Google Shape;340;p39"/>
          <p:cNvSpPr txBox="1"/>
          <p:nvPr>
            <p:ph idx="1" type="body"/>
          </p:nvPr>
        </p:nvSpPr>
        <p:spPr>
          <a:xfrm>
            <a:off x="1005780" y="1825625"/>
            <a:ext cx="7886700" cy="4351338"/>
          </a:xfrm>
          <a:prstGeom prst="rect">
            <a:avLst/>
          </a:prstGeom>
          <a:noFill/>
          <a:ln>
            <a:noFill/>
          </a:ln>
        </p:spPr>
        <p:txBody>
          <a:bodyPr anchorCtr="0" anchor="t" bIns="45700" lIns="91425" spcFirstLastPara="1" rIns="91425" wrap="square" tIns="45700">
            <a:normAutofit/>
          </a:bodyPr>
          <a:lstStyle/>
          <a:p>
            <a:pPr indent="-171450" lvl="0" marL="171450" rtl="0" algn="l">
              <a:lnSpc>
                <a:spcPct val="90000"/>
              </a:lnSpc>
              <a:spcBef>
                <a:spcPts val="0"/>
              </a:spcBef>
              <a:spcAft>
                <a:spcPts val="0"/>
              </a:spcAft>
              <a:buClr>
                <a:schemeClr val="dk1"/>
              </a:buClr>
              <a:buSzPts val="2100"/>
              <a:buChar char="•"/>
            </a:pPr>
            <a:r>
              <a:rPr b="1" lang="eu-ES"/>
              <a:t>Arra</a:t>
            </a:r>
            <a:endParaRPr/>
          </a:p>
          <a:p>
            <a:pPr indent="0" lvl="0" marL="0" rtl="0" algn="l">
              <a:lnSpc>
                <a:spcPct val="90000"/>
              </a:lnSpc>
              <a:spcBef>
                <a:spcPts val="750"/>
              </a:spcBef>
              <a:spcAft>
                <a:spcPts val="0"/>
              </a:spcAft>
              <a:buClr>
                <a:schemeClr val="dk1"/>
              </a:buClr>
              <a:buSzPts val="2100"/>
              <a:buNone/>
            </a:pPr>
            <a:r>
              <a:rPr lang="eu-ES"/>
              <a:t>Zati aktiboa edo sarrera; tailatzea egiten duen hariaren zatia da.</a:t>
            </a:r>
            <a:endParaRPr/>
          </a:p>
          <a:p>
            <a:pPr indent="0" lvl="0" marL="0" rtl="0" algn="l">
              <a:lnSpc>
                <a:spcPct val="90000"/>
              </a:lnSpc>
              <a:spcBef>
                <a:spcPts val="750"/>
              </a:spcBef>
              <a:spcAft>
                <a:spcPts val="0"/>
              </a:spcAft>
              <a:buClr>
                <a:schemeClr val="dk1"/>
              </a:buClr>
              <a:buSzPts val="2100"/>
              <a:buNone/>
            </a:pPr>
            <a:r>
              <a:rPr lang="eu-ES"/>
              <a:t>Zati kalibratzailea; hariztatutako zatiaren gainerakoa da, eta gidari gisa erabiltzen da. Ardatzari aurrera egiten laguntzen dio.</a:t>
            </a:r>
            <a:endParaRPr/>
          </a:p>
          <a:p>
            <a:pPr indent="0" lvl="0" marL="0" rtl="0" algn="l">
              <a:lnSpc>
                <a:spcPct val="90000"/>
              </a:lnSpc>
              <a:spcBef>
                <a:spcPts val="750"/>
              </a:spcBef>
              <a:spcAft>
                <a:spcPts val="0"/>
              </a:spcAft>
              <a:buClr>
                <a:schemeClr val="dk1"/>
              </a:buClr>
              <a:buSzPts val="2100"/>
              <a:buNone/>
            </a:pPr>
            <a:r>
              <a:rPr lang="eu-ES"/>
              <a:t>Kirtena; ardatzaren hariztatu gabeko zatia da, ardatza lotzeko edo arrasterako egokia.</a:t>
            </a:r>
            <a:endParaRPr/>
          </a:p>
          <a:p>
            <a:pPr indent="-38100" lvl="0" marL="171450" rtl="0" algn="l">
              <a:lnSpc>
                <a:spcPct val="90000"/>
              </a:lnSpc>
              <a:spcBef>
                <a:spcPts val="750"/>
              </a:spcBef>
              <a:spcAft>
                <a:spcPts val="0"/>
              </a:spcAft>
              <a:buClr>
                <a:schemeClr val="dk1"/>
              </a:buClr>
              <a:buSzPts val="2100"/>
              <a:buNone/>
            </a:pPr>
            <a:r>
              <a:t/>
            </a:r>
            <a:endParaRPr/>
          </a:p>
        </p:txBody>
      </p:sp>
      <p:pic>
        <p:nvPicPr>
          <p:cNvPr id="341" name="Google Shape;341;p39"/>
          <p:cNvPicPr preferRelativeResize="0"/>
          <p:nvPr/>
        </p:nvPicPr>
        <p:blipFill rotWithShape="1">
          <a:blip r:embed="rId3">
            <a:alphaModFix/>
          </a:blip>
          <a:srcRect b="0" l="0" r="0" t="0"/>
          <a:stretch/>
        </p:blipFill>
        <p:spPr>
          <a:xfrm>
            <a:off x="1043608" y="4581128"/>
            <a:ext cx="5429250" cy="1809750"/>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5" name="Shape 345"/>
        <p:cNvGrpSpPr/>
        <p:nvPr/>
      </p:nvGrpSpPr>
      <p:grpSpPr>
        <a:xfrm>
          <a:off x="0" y="0"/>
          <a:ext cx="0" cy="0"/>
          <a:chOff x="0" y="0"/>
          <a:chExt cx="0" cy="0"/>
        </a:xfrm>
      </p:grpSpPr>
      <p:sp>
        <p:nvSpPr>
          <p:cNvPr id="346" name="Google Shape;346;p40"/>
          <p:cNvSpPr txBox="1"/>
          <p:nvPr>
            <p:ph idx="1" type="body"/>
          </p:nvPr>
        </p:nvSpPr>
        <p:spPr>
          <a:xfrm>
            <a:off x="1005780" y="1825625"/>
            <a:ext cx="7886700" cy="435133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100"/>
              <a:buNone/>
            </a:pPr>
            <a:r>
              <a:rPr lang="eu-ES"/>
              <a:t>AR MOTAK</a:t>
            </a:r>
            <a:endParaRPr/>
          </a:p>
          <a:p>
            <a:pPr indent="0" lvl="0" marL="0" rtl="0" algn="l">
              <a:lnSpc>
                <a:spcPct val="90000"/>
              </a:lnSpc>
              <a:spcBef>
                <a:spcPts val="750"/>
              </a:spcBef>
              <a:spcAft>
                <a:spcPts val="0"/>
              </a:spcAft>
              <a:buClr>
                <a:schemeClr val="dk1"/>
              </a:buClr>
              <a:buSzPts val="2100"/>
              <a:buNone/>
            </a:pPr>
            <a:r>
              <a:rPr b="1" lang="eu-ES"/>
              <a:t>Arruntak:</a:t>
            </a:r>
            <a:r>
              <a:rPr lang="eu-ES"/>
              <a:t> Ar jokuak hiru ar ditu eta sekuentzia bat jarraituta erabiltzen dira.</a:t>
            </a:r>
            <a:endParaRPr/>
          </a:p>
          <a:p>
            <a:pPr indent="0" lvl="0" marL="0" rtl="0" algn="l">
              <a:lnSpc>
                <a:spcPct val="90000"/>
              </a:lnSpc>
              <a:spcBef>
                <a:spcPts val="750"/>
              </a:spcBef>
              <a:spcAft>
                <a:spcPts val="0"/>
              </a:spcAft>
              <a:buClr>
                <a:schemeClr val="dk1"/>
              </a:buClr>
              <a:buSzPts val="2100"/>
              <a:buNone/>
            </a:pPr>
            <a:r>
              <a:t/>
            </a:r>
            <a:endParaRPr/>
          </a:p>
        </p:txBody>
      </p:sp>
      <p:pic>
        <p:nvPicPr>
          <p:cNvPr id="347" name="Google Shape;347;p40"/>
          <p:cNvPicPr preferRelativeResize="0"/>
          <p:nvPr/>
        </p:nvPicPr>
        <p:blipFill rotWithShape="1">
          <a:blip r:embed="rId3">
            <a:alphaModFix/>
          </a:blip>
          <a:srcRect b="0" l="0" r="0" t="0"/>
          <a:stretch/>
        </p:blipFill>
        <p:spPr>
          <a:xfrm>
            <a:off x="899592" y="3068960"/>
            <a:ext cx="5905500" cy="36290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p4"/>
          <p:cNvSpPr txBox="1"/>
          <p:nvPr>
            <p:ph type="title"/>
          </p:nvPr>
        </p:nvSpPr>
        <p:spPr>
          <a:xfrm>
            <a:off x="971550" y="476672"/>
            <a:ext cx="7886700" cy="864096"/>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100000"/>
              </a:lnSpc>
              <a:spcBef>
                <a:spcPts val="0"/>
              </a:spcBef>
              <a:spcAft>
                <a:spcPts val="0"/>
              </a:spcAft>
              <a:buClr>
                <a:schemeClr val="dk1"/>
              </a:buClr>
              <a:buSzPct val="100000"/>
              <a:buFont typeface="Verdana"/>
              <a:buNone/>
            </a:pPr>
            <a:r>
              <a:rPr b="1" lang="eu-ES" u="sng"/>
              <a:t>Ebaki behar den</a:t>
            </a:r>
            <a:r>
              <a:rPr b="1" lang="eu-ES"/>
              <a:t> </a:t>
            </a:r>
            <a:r>
              <a:rPr b="1" lang="eu-ES" u="sng"/>
              <a:t>materialerako hortz-neurri egokia</a:t>
            </a:r>
            <a:r>
              <a:rPr b="1" lang="eu-ES"/>
              <a:t> </a:t>
            </a:r>
            <a:r>
              <a:rPr b="1" lang="eu-ES" u="sng"/>
              <a:t>erabiltzea garrantzitsua da.</a:t>
            </a:r>
            <a:endParaRPr/>
          </a:p>
        </p:txBody>
      </p:sp>
      <p:sp>
        <p:nvSpPr>
          <p:cNvPr id="125" name="Google Shape;125;p4"/>
          <p:cNvSpPr txBox="1"/>
          <p:nvPr>
            <p:ph idx="1" type="body"/>
          </p:nvPr>
        </p:nvSpPr>
        <p:spPr>
          <a:xfrm>
            <a:off x="1005780" y="1844825"/>
            <a:ext cx="7886700" cy="433213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100"/>
              <a:buNone/>
            </a:pPr>
            <a:r>
              <a:rPr lang="eu-ES"/>
              <a:t>Zerra- orri arruntenek, 14, 18, 24 edo 32 hortz dituzte hazbeteko</a:t>
            </a:r>
            <a:endParaRPr/>
          </a:p>
          <a:p>
            <a:pPr indent="0" lvl="0" marL="0" rtl="0" algn="l">
              <a:lnSpc>
                <a:spcPct val="90000"/>
              </a:lnSpc>
              <a:spcBef>
                <a:spcPts val="750"/>
              </a:spcBef>
              <a:spcAft>
                <a:spcPts val="0"/>
              </a:spcAft>
              <a:buClr>
                <a:schemeClr val="dk1"/>
              </a:buClr>
              <a:buSzPts val="2100"/>
              <a:buNone/>
            </a:pPr>
            <a:r>
              <a:t/>
            </a:r>
            <a:endParaRPr/>
          </a:p>
        </p:txBody>
      </p:sp>
      <p:pic>
        <p:nvPicPr>
          <p:cNvPr id="126" name="Google Shape;126;p4"/>
          <p:cNvPicPr preferRelativeResize="0"/>
          <p:nvPr/>
        </p:nvPicPr>
        <p:blipFill rotWithShape="1">
          <a:blip r:embed="rId3">
            <a:alphaModFix/>
          </a:blip>
          <a:srcRect b="0" l="0" r="0" t="0"/>
          <a:stretch/>
        </p:blipFill>
        <p:spPr>
          <a:xfrm>
            <a:off x="676275" y="2780928"/>
            <a:ext cx="6127973" cy="3816424"/>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1" name="Shape 351"/>
        <p:cNvGrpSpPr/>
        <p:nvPr/>
      </p:nvGrpSpPr>
      <p:grpSpPr>
        <a:xfrm>
          <a:off x="0" y="0"/>
          <a:ext cx="0" cy="0"/>
          <a:chOff x="0" y="0"/>
          <a:chExt cx="0" cy="0"/>
        </a:xfrm>
      </p:grpSpPr>
      <p:sp>
        <p:nvSpPr>
          <p:cNvPr id="352" name="Google Shape;352;p41"/>
          <p:cNvSpPr txBox="1"/>
          <p:nvPr>
            <p:ph idx="1" type="body"/>
          </p:nvPr>
        </p:nvSpPr>
        <p:spPr>
          <a:xfrm>
            <a:off x="1005780" y="1825625"/>
            <a:ext cx="7886700" cy="435133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100"/>
              <a:buNone/>
            </a:pPr>
            <a:r>
              <a:rPr b="1" lang="eu-ES"/>
              <a:t>Helikoidala: </a:t>
            </a:r>
            <a:r>
              <a:rPr lang="eu-ES"/>
              <a:t>Ar bakarra erabiltzen da. Forma helikoidalak, txirbila ateratzea erresten du.</a:t>
            </a:r>
            <a:endParaRPr/>
          </a:p>
          <a:p>
            <a:pPr indent="0" lvl="0" marL="0" rtl="0" algn="l">
              <a:lnSpc>
                <a:spcPct val="90000"/>
              </a:lnSpc>
              <a:spcBef>
                <a:spcPts val="750"/>
              </a:spcBef>
              <a:spcAft>
                <a:spcPts val="0"/>
              </a:spcAft>
              <a:buClr>
                <a:schemeClr val="dk1"/>
              </a:buClr>
              <a:buSzPts val="2100"/>
              <a:buNone/>
            </a:pPr>
            <a:r>
              <a:rPr lang="eu-ES"/>
              <a:t>Normalean hariztatze automatikoetan erabiltzen dira</a:t>
            </a:r>
            <a:endParaRPr/>
          </a:p>
          <a:p>
            <a:pPr indent="0" lvl="0" marL="0" rtl="0" algn="l">
              <a:lnSpc>
                <a:spcPct val="90000"/>
              </a:lnSpc>
              <a:spcBef>
                <a:spcPts val="750"/>
              </a:spcBef>
              <a:spcAft>
                <a:spcPts val="0"/>
              </a:spcAft>
              <a:buClr>
                <a:schemeClr val="dk1"/>
              </a:buClr>
              <a:buSzPts val="2100"/>
              <a:buNone/>
            </a:pPr>
            <a:r>
              <a:t/>
            </a:r>
            <a:endParaRPr b="1"/>
          </a:p>
          <a:p>
            <a:pPr indent="0" lvl="0" marL="0" rtl="0" algn="l">
              <a:lnSpc>
                <a:spcPct val="90000"/>
              </a:lnSpc>
              <a:spcBef>
                <a:spcPts val="750"/>
              </a:spcBef>
              <a:spcAft>
                <a:spcPts val="0"/>
              </a:spcAft>
              <a:buClr>
                <a:schemeClr val="dk1"/>
              </a:buClr>
              <a:buSzPts val="2100"/>
              <a:buNone/>
            </a:pPr>
            <a:r>
              <a:t/>
            </a:r>
            <a:endParaRPr b="1"/>
          </a:p>
        </p:txBody>
      </p:sp>
      <p:pic>
        <p:nvPicPr>
          <p:cNvPr id="353" name="Google Shape;353;p41"/>
          <p:cNvPicPr preferRelativeResize="0"/>
          <p:nvPr/>
        </p:nvPicPr>
        <p:blipFill rotWithShape="1">
          <a:blip r:embed="rId3">
            <a:alphaModFix/>
          </a:blip>
          <a:srcRect b="0" l="0" r="0" t="0"/>
          <a:stretch/>
        </p:blipFill>
        <p:spPr>
          <a:xfrm>
            <a:off x="971600" y="3212976"/>
            <a:ext cx="5256584" cy="3240360"/>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7" name="Shape 357"/>
        <p:cNvGrpSpPr/>
        <p:nvPr/>
      </p:nvGrpSpPr>
      <p:grpSpPr>
        <a:xfrm>
          <a:off x="0" y="0"/>
          <a:ext cx="0" cy="0"/>
          <a:chOff x="0" y="0"/>
          <a:chExt cx="0" cy="0"/>
        </a:xfrm>
      </p:grpSpPr>
      <p:sp>
        <p:nvSpPr>
          <p:cNvPr id="358" name="Google Shape;358;p42"/>
          <p:cNvSpPr txBox="1"/>
          <p:nvPr>
            <p:ph type="title"/>
          </p:nvPr>
        </p:nvSpPr>
        <p:spPr>
          <a:xfrm>
            <a:off x="971550" y="971920"/>
            <a:ext cx="7886700" cy="615602"/>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chemeClr val="dk1"/>
              </a:buClr>
              <a:buSzPts val="3300"/>
              <a:buFont typeface="Verdana"/>
              <a:buNone/>
            </a:pPr>
            <a:r>
              <a:t/>
            </a:r>
            <a:endParaRPr/>
          </a:p>
        </p:txBody>
      </p:sp>
      <p:sp>
        <p:nvSpPr>
          <p:cNvPr id="359" name="Google Shape;359;p42"/>
          <p:cNvSpPr txBox="1"/>
          <p:nvPr>
            <p:ph idx="1" type="body"/>
          </p:nvPr>
        </p:nvSpPr>
        <p:spPr>
          <a:xfrm>
            <a:off x="1005780" y="1825625"/>
            <a:ext cx="7886700" cy="4351338"/>
          </a:xfrm>
          <a:prstGeom prst="rect">
            <a:avLst/>
          </a:prstGeom>
          <a:noFill/>
          <a:ln>
            <a:noFill/>
          </a:ln>
        </p:spPr>
        <p:txBody>
          <a:bodyPr anchorCtr="0" anchor="t" bIns="45700" lIns="91425" spcFirstLastPara="1" rIns="91425" wrap="square" tIns="45700">
            <a:normAutofit/>
          </a:bodyPr>
          <a:lstStyle/>
          <a:p>
            <a:pPr indent="-171450" lvl="0" marL="171450" rtl="0" algn="l">
              <a:lnSpc>
                <a:spcPct val="90000"/>
              </a:lnSpc>
              <a:spcBef>
                <a:spcPts val="0"/>
              </a:spcBef>
              <a:spcAft>
                <a:spcPts val="0"/>
              </a:spcAft>
              <a:buClr>
                <a:schemeClr val="dk1"/>
              </a:buClr>
              <a:buSzPts val="2100"/>
              <a:buChar char="•"/>
            </a:pPr>
            <a:r>
              <a:rPr b="1" lang="eu-ES"/>
              <a:t>Terraila</a:t>
            </a:r>
            <a:br>
              <a:rPr lang="eu-ES"/>
            </a:br>
            <a:r>
              <a:rPr lang="eu-ES"/>
              <a:t> </a:t>
            </a:r>
            <a:endParaRPr/>
          </a:p>
          <a:p>
            <a:pPr indent="0" lvl="0" marL="0" rtl="0" algn="l">
              <a:lnSpc>
                <a:spcPct val="90000"/>
              </a:lnSpc>
              <a:spcBef>
                <a:spcPts val="750"/>
              </a:spcBef>
              <a:spcAft>
                <a:spcPts val="0"/>
              </a:spcAft>
              <a:buClr>
                <a:schemeClr val="dk1"/>
              </a:buClr>
              <a:buSzPts val="2100"/>
              <a:buNone/>
            </a:pPr>
            <a:r>
              <a:rPr lang="eu-ES"/>
              <a:t>	Hagak eta hagatxoak eskuz hariztatzeko erabiltzen den elementua da, kanpoaldean terraila- etxean sartzeko forma egokia dauka eta barnealdean neurri egokiko haria egiteko mekanizatzea.</a:t>
            </a:r>
            <a:endParaRPr/>
          </a:p>
          <a:p>
            <a:pPr indent="-38100" lvl="0" marL="171450" rtl="0" algn="l">
              <a:lnSpc>
                <a:spcPct val="90000"/>
              </a:lnSpc>
              <a:spcBef>
                <a:spcPts val="750"/>
              </a:spcBef>
              <a:spcAft>
                <a:spcPts val="0"/>
              </a:spcAft>
              <a:buClr>
                <a:schemeClr val="dk1"/>
              </a:buClr>
              <a:buSzPts val="2100"/>
              <a:buNone/>
            </a:pPr>
            <a:r>
              <a:t/>
            </a:r>
            <a:endParaRPr/>
          </a:p>
        </p:txBody>
      </p:sp>
      <p:pic>
        <p:nvPicPr>
          <p:cNvPr id="360" name="Google Shape;360;p42"/>
          <p:cNvPicPr preferRelativeResize="0"/>
          <p:nvPr/>
        </p:nvPicPr>
        <p:blipFill rotWithShape="1">
          <a:blip r:embed="rId3">
            <a:alphaModFix/>
          </a:blip>
          <a:srcRect b="0" l="0" r="0" t="0"/>
          <a:stretch/>
        </p:blipFill>
        <p:spPr>
          <a:xfrm>
            <a:off x="2987824" y="4005065"/>
            <a:ext cx="2952328" cy="2047592"/>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4" name="Shape 364"/>
        <p:cNvGrpSpPr/>
        <p:nvPr/>
      </p:nvGrpSpPr>
      <p:grpSpPr>
        <a:xfrm>
          <a:off x="0" y="0"/>
          <a:ext cx="0" cy="0"/>
          <a:chOff x="0" y="0"/>
          <a:chExt cx="0" cy="0"/>
        </a:xfrm>
      </p:grpSpPr>
      <p:sp>
        <p:nvSpPr>
          <p:cNvPr id="365" name="Google Shape;365;p43"/>
          <p:cNvSpPr txBox="1"/>
          <p:nvPr>
            <p:ph idx="1" type="body"/>
          </p:nvPr>
        </p:nvSpPr>
        <p:spPr>
          <a:xfrm>
            <a:off x="1005780" y="1825625"/>
            <a:ext cx="7886700" cy="4351338"/>
          </a:xfrm>
          <a:prstGeom prst="rect">
            <a:avLst/>
          </a:prstGeom>
          <a:noFill/>
          <a:ln>
            <a:noFill/>
          </a:ln>
        </p:spPr>
        <p:txBody>
          <a:bodyPr anchorCtr="0" anchor="t" bIns="45700" lIns="91425" spcFirstLastPara="1" rIns="91425" wrap="square" tIns="45700">
            <a:normAutofit/>
          </a:bodyPr>
          <a:lstStyle/>
          <a:p>
            <a:pPr indent="-171450" lvl="0" marL="171450" rtl="0" algn="l">
              <a:lnSpc>
                <a:spcPct val="90000"/>
              </a:lnSpc>
              <a:spcBef>
                <a:spcPts val="0"/>
              </a:spcBef>
              <a:spcAft>
                <a:spcPts val="0"/>
              </a:spcAft>
              <a:buClr>
                <a:schemeClr val="dk1"/>
              </a:buClr>
              <a:buSzPts val="2100"/>
              <a:buChar char="•"/>
            </a:pPr>
            <a:r>
              <a:rPr b="1" lang="eu-ES"/>
              <a:t>Ardatz eta terraila etxeak</a:t>
            </a:r>
            <a:endParaRPr b="1"/>
          </a:p>
          <a:p>
            <a:pPr indent="0" lvl="0" marL="0" rtl="0" algn="l">
              <a:lnSpc>
                <a:spcPct val="90000"/>
              </a:lnSpc>
              <a:spcBef>
                <a:spcPts val="750"/>
              </a:spcBef>
              <a:spcAft>
                <a:spcPts val="0"/>
              </a:spcAft>
              <a:buClr>
                <a:schemeClr val="dk1"/>
              </a:buClr>
              <a:buSzPts val="2100"/>
              <a:buNone/>
            </a:pPr>
            <a:r>
              <a:rPr b="1" lang="eu-ES"/>
              <a:t> </a:t>
            </a:r>
            <a:endParaRPr/>
          </a:p>
          <a:p>
            <a:pPr indent="-38100" lvl="0" marL="171450" rtl="0" algn="l">
              <a:lnSpc>
                <a:spcPct val="90000"/>
              </a:lnSpc>
              <a:spcBef>
                <a:spcPts val="750"/>
              </a:spcBef>
              <a:spcAft>
                <a:spcPts val="0"/>
              </a:spcAft>
              <a:buClr>
                <a:schemeClr val="dk1"/>
              </a:buClr>
              <a:buSzPts val="2100"/>
              <a:buNone/>
            </a:pPr>
            <a:r>
              <a:t/>
            </a:r>
            <a:endParaRPr/>
          </a:p>
        </p:txBody>
      </p:sp>
      <p:pic>
        <p:nvPicPr>
          <p:cNvPr id="366" name="Google Shape;366;p43"/>
          <p:cNvPicPr preferRelativeResize="0"/>
          <p:nvPr/>
        </p:nvPicPr>
        <p:blipFill rotWithShape="1">
          <a:blip r:embed="rId3">
            <a:alphaModFix/>
          </a:blip>
          <a:srcRect b="0" l="0" r="0" t="0"/>
          <a:stretch/>
        </p:blipFill>
        <p:spPr>
          <a:xfrm>
            <a:off x="1619672" y="2924944"/>
            <a:ext cx="5095875" cy="2638425"/>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0" name="Shape 370"/>
        <p:cNvGrpSpPr/>
        <p:nvPr/>
      </p:nvGrpSpPr>
      <p:grpSpPr>
        <a:xfrm>
          <a:off x="0" y="0"/>
          <a:ext cx="0" cy="0"/>
          <a:chOff x="0" y="0"/>
          <a:chExt cx="0" cy="0"/>
        </a:xfrm>
      </p:grpSpPr>
      <p:sp>
        <p:nvSpPr>
          <p:cNvPr id="371" name="Google Shape;371;p44"/>
          <p:cNvSpPr txBox="1"/>
          <p:nvPr>
            <p:ph type="title"/>
          </p:nvPr>
        </p:nvSpPr>
        <p:spPr>
          <a:xfrm>
            <a:off x="971550" y="971920"/>
            <a:ext cx="7886700" cy="615602"/>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chemeClr val="dk1"/>
              </a:buClr>
              <a:buSzPts val="3300"/>
              <a:buFont typeface="Verdana"/>
              <a:buNone/>
            </a:pPr>
            <a:r>
              <a:rPr lang="eu-ES"/>
              <a:t>Hariztatze prozedura</a:t>
            </a:r>
            <a:endParaRPr/>
          </a:p>
        </p:txBody>
      </p:sp>
      <p:sp>
        <p:nvSpPr>
          <p:cNvPr id="372" name="Google Shape;372;p44"/>
          <p:cNvSpPr txBox="1"/>
          <p:nvPr>
            <p:ph idx="1" type="body"/>
          </p:nvPr>
        </p:nvSpPr>
        <p:spPr>
          <a:xfrm>
            <a:off x="1005780" y="1825625"/>
            <a:ext cx="7886700" cy="4351338"/>
          </a:xfrm>
          <a:prstGeom prst="rect">
            <a:avLst/>
          </a:prstGeom>
          <a:noFill/>
          <a:ln>
            <a:noFill/>
          </a:ln>
        </p:spPr>
        <p:txBody>
          <a:bodyPr anchorCtr="0" anchor="t" bIns="45700" lIns="91425" spcFirstLastPara="1" rIns="91425" wrap="square" tIns="45700">
            <a:normAutofit/>
          </a:bodyPr>
          <a:lstStyle/>
          <a:p>
            <a:pPr indent="-342900" lvl="0" marL="342900" rtl="0" algn="l">
              <a:lnSpc>
                <a:spcPct val="90000"/>
              </a:lnSpc>
              <a:spcBef>
                <a:spcPts val="0"/>
              </a:spcBef>
              <a:spcAft>
                <a:spcPts val="0"/>
              </a:spcAft>
              <a:buClr>
                <a:schemeClr val="dk1"/>
              </a:buClr>
              <a:buSzPts val="1600"/>
              <a:buAutoNum type="arabicPeriod"/>
            </a:pPr>
            <a:r>
              <a:rPr lang="eu-ES" sz="1600"/>
              <a:t>Zulaketa. Egin behar dugun aria identifikatu ondoren, egin beharreko zuloa kalkulatu.</a:t>
            </a:r>
            <a:endParaRPr/>
          </a:p>
          <a:p>
            <a:pPr indent="0" lvl="0" marL="0" rtl="0" algn="l">
              <a:lnSpc>
                <a:spcPct val="90000"/>
              </a:lnSpc>
              <a:spcBef>
                <a:spcPts val="750"/>
              </a:spcBef>
              <a:spcAft>
                <a:spcPts val="0"/>
              </a:spcAft>
              <a:buClr>
                <a:schemeClr val="dk1"/>
              </a:buClr>
              <a:buSzPts val="1600"/>
              <a:buNone/>
            </a:pPr>
            <a:r>
              <a:rPr lang="eu-ES" sz="1600"/>
              <a:t>           </a:t>
            </a:r>
            <a:endParaRPr/>
          </a:p>
          <a:p>
            <a:pPr indent="0" lvl="0" marL="0" rtl="0" algn="l">
              <a:lnSpc>
                <a:spcPct val="90000"/>
              </a:lnSpc>
              <a:spcBef>
                <a:spcPts val="750"/>
              </a:spcBef>
              <a:spcAft>
                <a:spcPts val="0"/>
              </a:spcAft>
              <a:buClr>
                <a:schemeClr val="dk1"/>
              </a:buClr>
              <a:buSzPts val="1600"/>
              <a:buNone/>
            </a:pPr>
            <a:r>
              <a:rPr lang="eu-ES" sz="1600"/>
              <a:t>             metrika-pasua=behar dugun zuloaren diametroa.</a:t>
            </a:r>
            <a:endParaRPr/>
          </a:p>
          <a:p>
            <a:pPr indent="0" lvl="0" marL="0" rtl="0" algn="l">
              <a:lnSpc>
                <a:spcPct val="90000"/>
              </a:lnSpc>
              <a:spcBef>
                <a:spcPts val="750"/>
              </a:spcBef>
              <a:spcAft>
                <a:spcPts val="0"/>
              </a:spcAft>
              <a:buClr>
                <a:schemeClr val="dk1"/>
              </a:buClr>
              <a:buSzPts val="1600"/>
              <a:buNone/>
            </a:pPr>
            <a:r>
              <a:rPr lang="eu-ES" sz="1600"/>
              <a:t>    (zulaketa prozedura egingo dugu)</a:t>
            </a:r>
            <a:endParaRPr/>
          </a:p>
          <a:p>
            <a:pPr indent="0" lvl="0" marL="0" rtl="0" algn="l">
              <a:lnSpc>
                <a:spcPct val="90000"/>
              </a:lnSpc>
              <a:spcBef>
                <a:spcPts val="750"/>
              </a:spcBef>
              <a:spcAft>
                <a:spcPts val="0"/>
              </a:spcAft>
              <a:buClr>
                <a:schemeClr val="dk1"/>
              </a:buClr>
              <a:buSzPts val="1600"/>
              <a:buNone/>
            </a:pPr>
            <a:r>
              <a:rPr lang="eu-ES" sz="1600"/>
              <a:t>2. Behar dugun arra hautatuko dugu eta ardatz etxean lotu. </a:t>
            </a:r>
            <a:endParaRPr/>
          </a:p>
          <a:p>
            <a:pPr indent="0" lvl="0" marL="0" rtl="0" algn="l">
              <a:lnSpc>
                <a:spcPct val="90000"/>
              </a:lnSpc>
              <a:spcBef>
                <a:spcPts val="750"/>
              </a:spcBef>
              <a:spcAft>
                <a:spcPts val="0"/>
              </a:spcAft>
              <a:buClr>
                <a:schemeClr val="dk1"/>
              </a:buClr>
              <a:buSzPts val="1600"/>
              <a:buNone/>
            </a:pPr>
            <a:r>
              <a:rPr lang="eu-ES" sz="1600"/>
              <a:t>3. Marra bakarreko arra erabilita hariztatuko dugu.</a:t>
            </a:r>
            <a:endParaRPr/>
          </a:p>
          <a:p>
            <a:pPr indent="0" lvl="0" marL="0" rtl="0" algn="l">
              <a:lnSpc>
                <a:spcPct val="90000"/>
              </a:lnSpc>
              <a:spcBef>
                <a:spcPts val="750"/>
              </a:spcBef>
              <a:spcAft>
                <a:spcPts val="0"/>
              </a:spcAft>
              <a:buClr>
                <a:schemeClr val="dk1"/>
              </a:buClr>
              <a:buSzPts val="1600"/>
              <a:buNone/>
            </a:pPr>
            <a:r>
              <a:rPr lang="eu-ES" sz="1600"/>
              <a:t>Olioa erabiliko dugu.</a:t>
            </a:r>
            <a:endParaRPr/>
          </a:p>
          <a:p>
            <a:pPr indent="0" lvl="0" marL="0" rtl="0" algn="l">
              <a:lnSpc>
                <a:spcPct val="90000"/>
              </a:lnSpc>
              <a:spcBef>
                <a:spcPts val="750"/>
              </a:spcBef>
              <a:spcAft>
                <a:spcPts val="0"/>
              </a:spcAft>
              <a:buClr>
                <a:schemeClr val="dk1"/>
              </a:buClr>
              <a:buSzPts val="1600"/>
              <a:buNone/>
            </a:pPr>
            <a:r>
              <a:rPr lang="eu-ES" sz="1600"/>
              <a:t>Bira erdi aurrera eta laurdena atzera egingo dugu, txirbila apurtu eta irtetzeko.</a:t>
            </a:r>
            <a:endParaRPr/>
          </a:p>
          <a:p>
            <a:pPr indent="0" lvl="0" marL="0" rtl="0" algn="l">
              <a:lnSpc>
                <a:spcPct val="90000"/>
              </a:lnSpc>
              <a:spcBef>
                <a:spcPts val="750"/>
              </a:spcBef>
              <a:spcAft>
                <a:spcPts val="0"/>
              </a:spcAft>
              <a:buClr>
                <a:schemeClr val="dk1"/>
              </a:buClr>
              <a:buSzPts val="1600"/>
              <a:buNone/>
            </a:pPr>
            <a:r>
              <a:rPr lang="eu-ES" sz="1600"/>
              <a:t>4. Era berdinean bi marra dituen arrarekin hariztatuko dugu.</a:t>
            </a:r>
            <a:endParaRPr/>
          </a:p>
          <a:p>
            <a:pPr indent="0" lvl="0" marL="0" rtl="0" algn="l">
              <a:lnSpc>
                <a:spcPct val="90000"/>
              </a:lnSpc>
              <a:spcBef>
                <a:spcPts val="750"/>
              </a:spcBef>
              <a:spcAft>
                <a:spcPts val="0"/>
              </a:spcAft>
              <a:buClr>
                <a:schemeClr val="dk1"/>
              </a:buClr>
              <a:buSzPts val="1600"/>
              <a:buNone/>
            </a:pPr>
            <a:r>
              <a:rPr lang="eu-ES" sz="1600"/>
              <a:t>5. Era berdinean marra gabeko arrarekin hariztatuko dugu.</a:t>
            </a:r>
            <a:endParaRPr/>
          </a:p>
          <a:p>
            <a:pPr indent="0" lvl="0" marL="0" rtl="0" algn="l">
              <a:lnSpc>
                <a:spcPct val="90000"/>
              </a:lnSpc>
              <a:spcBef>
                <a:spcPts val="750"/>
              </a:spcBef>
              <a:spcAft>
                <a:spcPts val="0"/>
              </a:spcAft>
              <a:buClr>
                <a:schemeClr val="dk1"/>
              </a:buClr>
              <a:buSzPts val="1600"/>
              <a:buNone/>
            </a:pPr>
            <a:r>
              <a:rPr lang="eu-ES" sz="1600"/>
              <a:t>6. Haizea erabilita haria garbituko dugu.</a:t>
            </a:r>
            <a:endParaRPr/>
          </a:p>
          <a:p>
            <a:pPr indent="0" lvl="0" marL="0" rtl="0" algn="l">
              <a:lnSpc>
                <a:spcPct val="90000"/>
              </a:lnSpc>
              <a:spcBef>
                <a:spcPts val="750"/>
              </a:spcBef>
              <a:spcAft>
                <a:spcPts val="0"/>
              </a:spcAft>
              <a:buClr>
                <a:schemeClr val="dk1"/>
              </a:buClr>
              <a:buSzPts val="1600"/>
              <a:buNone/>
            </a:pPr>
            <a:r>
              <a:t/>
            </a:r>
            <a:endParaRPr sz="1600"/>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6" name="Shape 376"/>
        <p:cNvGrpSpPr/>
        <p:nvPr/>
      </p:nvGrpSpPr>
      <p:grpSpPr>
        <a:xfrm>
          <a:off x="0" y="0"/>
          <a:ext cx="0" cy="0"/>
          <a:chOff x="0" y="0"/>
          <a:chExt cx="0" cy="0"/>
        </a:xfrm>
      </p:grpSpPr>
      <p:pic>
        <p:nvPicPr>
          <p:cNvPr id="377" name="Google Shape;377;p45"/>
          <p:cNvPicPr preferRelativeResize="0"/>
          <p:nvPr/>
        </p:nvPicPr>
        <p:blipFill rotWithShape="1">
          <a:blip r:embed="rId3">
            <a:alphaModFix/>
          </a:blip>
          <a:srcRect b="0" l="0" r="0" t="0"/>
          <a:stretch/>
        </p:blipFill>
        <p:spPr>
          <a:xfrm>
            <a:off x="0" y="215900"/>
            <a:ext cx="9144000" cy="6411178"/>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1" name="Shape 381"/>
        <p:cNvGrpSpPr/>
        <p:nvPr/>
      </p:nvGrpSpPr>
      <p:grpSpPr>
        <a:xfrm>
          <a:off x="0" y="0"/>
          <a:ext cx="0" cy="0"/>
          <a:chOff x="0" y="0"/>
          <a:chExt cx="0" cy="0"/>
        </a:xfrm>
      </p:grpSpPr>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p5"/>
          <p:cNvSpPr txBox="1"/>
          <p:nvPr>
            <p:ph idx="1" type="body"/>
          </p:nvPr>
        </p:nvSpPr>
        <p:spPr>
          <a:xfrm>
            <a:off x="1005780" y="404664"/>
            <a:ext cx="7886700" cy="5772299"/>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100"/>
              <a:buNone/>
            </a:pPr>
            <a:r>
              <a:rPr b="1" lang="eu-ES"/>
              <a:t>Zerratzen hastea</a:t>
            </a:r>
            <a:endParaRPr b="1"/>
          </a:p>
          <a:p>
            <a:pPr indent="0" lvl="0" marL="0" rtl="0" algn="l">
              <a:lnSpc>
                <a:spcPct val="90000"/>
              </a:lnSpc>
              <a:spcBef>
                <a:spcPts val="750"/>
              </a:spcBef>
              <a:spcAft>
                <a:spcPts val="0"/>
              </a:spcAft>
              <a:buClr>
                <a:schemeClr val="dk1"/>
              </a:buClr>
              <a:buSzPts val="2100"/>
              <a:buNone/>
            </a:pPr>
            <a:r>
              <a:t/>
            </a:r>
            <a:endParaRPr/>
          </a:p>
          <a:p>
            <a:pPr indent="0" lvl="0" marL="0" rtl="0" algn="l">
              <a:lnSpc>
                <a:spcPct val="90000"/>
              </a:lnSpc>
              <a:spcBef>
                <a:spcPts val="750"/>
              </a:spcBef>
              <a:spcAft>
                <a:spcPts val="0"/>
              </a:spcAft>
              <a:buClr>
                <a:schemeClr val="dk1"/>
              </a:buClr>
              <a:buSzPts val="2100"/>
              <a:buNone/>
            </a:pPr>
            <a:r>
              <a:rPr lang="eu-ES"/>
              <a:t>1.-“b” ertzean hasi ebaketa, geziaren norabidean presio txikia eginez; zerratzen ha tean “a”angelua txikia da eta zerrak berehala zulatzen du. Horrela eginez gero gidatze finkoa lortzen da, ebaketaren ertzak zorrotzak dira, ebaketa nahi den tokian egiten da eta hortzak ez dira apurtzen.</a:t>
            </a:r>
            <a:endParaRPr/>
          </a:p>
          <a:p>
            <a:pPr indent="0" lvl="0" marL="0" rtl="0" algn="l">
              <a:lnSpc>
                <a:spcPct val="90000"/>
              </a:lnSpc>
              <a:spcBef>
                <a:spcPts val="750"/>
              </a:spcBef>
              <a:spcAft>
                <a:spcPts val="0"/>
              </a:spcAft>
              <a:buClr>
                <a:schemeClr val="dk1"/>
              </a:buClr>
              <a:buSzPts val="2100"/>
              <a:buNone/>
            </a:pPr>
            <a:br>
              <a:rPr lang="eu-ES"/>
            </a:br>
            <a:br>
              <a:rPr lang="eu-ES"/>
            </a:br>
            <a:endParaRPr/>
          </a:p>
          <a:p>
            <a:pPr indent="-38100" lvl="0" marL="171450" rtl="0" algn="l">
              <a:lnSpc>
                <a:spcPct val="90000"/>
              </a:lnSpc>
              <a:spcBef>
                <a:spcPts val="750"/>
              </a:spcBef>
              <a:spcAft>
                <a:spcPts val="0"/>
              </a:spcAft>
              <a:buClr>
                <a:schemeClr val="dk1"/>
              </a:buClr>
              <a:buSzPts val="2100"/>
              <a:buNone/>
            </a:pPr>
            <a:r>
              <a:t/>
            </a:r>
            <a:endParaRPr/>
          </a:p>
        </p:txBody>
      </p:sp>
      <p:pic>
        <p:nvPicPr>
          <p:cNvPr id="132" name="Google Shape;132;p5"/>
          <p:cNvPicPr preferRelativeResize="0"/>
          <p:nvPr/>
        </p:nvPicPr>
        <p:blipFill rotWithShape="1">
          <a:blip r:embed="rId3">
            <a:alphaModFix/>
          </a:blip>
          <a:srcRect b="0" l="0" r="0" t="0"/>
          <a:stretch/>
        </p:blipFill>
        <p:spPr>
          <a:xfrm>
            <a:off x="1547664" y="3645024"/>
            <a:ext cx="4114800" cy="19335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p6"/>
          <p:cNvSpPr txBox="1"/>
          <p:nvPr>
            <p:ph idx="1" type="body"/>
          </p:nvPr>
        </p:nvSpPr>
        <p:spPr>
          <a:xfrm>
            <a:off x="1005780" y="1825625"/>
            <a:ext cx="7886700" cy="4351338"/>
          </a:xfrm>
          <a:prstGeom prst="rect">
            <a:avLst/>
          </a:prstGeom>
          <a:noFill/>
          <a:ln>
            <a:noFill/>
          </a:ln>
        </p:spPr>
        <p:txBody>
          <a:bodyPr anchorCtr="0" anchor="t" bIns="45700" lIns="91425" spcFirstLastPara="1" rIns="91425" wrap="square" tIns="45700">
            <a:normAutofit/>
          </a:bodyPr>
          <a:lstStyle/>
          <a:p>
            <a:pPr indent="-171450" lvl="0" marL="171450" rtl="0" algn="l">
              <a:lnSpc>
                <a:spcPct val="90000"/>
              </a:lnSpc>
              <a:spcBef>
                <a:spcPts val="0"/>
              </a:spcBef>
              <a:spcAft>
                <a:spcPts val="0"/>
              </a:spcAft>
              <a:buClr>
                <a:schemeClr val="dk1"/>
              </a:buClr>
              <a:buSzPts val="2100"/>
              <a:buChar char="•"/>
            </a:pPr>
            <a:r>
              <a:rPr lang="eu-ES"/>
              <a:t>Piezaren gainazalean hasten bagara zerratzen, zerra orriak ez du zulatzen eta pieza marratu egiten da, ebaketaren ertzak biribildu egiten dira eta, gehienetan, ezinezkoa da ebaketa nahi den tokian egitea.</a:t>
            </a:r>
            <a:endParaRPr/>
          </a:p>
          <a:p>
            <a:pPr indent="0" lvl="0" marL="0" rtl="0" algn="l">
              <a:lnSpc>
                <a:spcPct val="90000"/>
              </a:lnSpc>
              <a:spcBef>
                <a:spcPts val="750"/>
              </a:spcBef>
              <a:spcAft>
                <a:spcPts val="0"/>
              </a:spcAft>
              <a:buClr>
                <a:schemeClr val="dk1"/>
              </a:buClr>
              <a:buSzPts val="2100"/>
              <a:buNone/>
            </a:pPr>
            <a:r>
              <a:t/>
            </a:r>
            <a:endParaRPr/>
          </a:p>
          <a:p>
            <a:pPr indent="0" lvl="0" marL="0" rtl="0" algn="l">
              <a:lnSpc>
                <a:spcPct val="90000"/>
              </a:lnSpc>
              <a:spcBef>
                <a:spcPts val="750"/>
              </a:spcBef>
              <a:spcAft>
                <a:spcPts val="0"/>
              </a:spcAft>
              <a:buClr>
                <a:schemeClr val="dk1"/>
              </a:buClr>
              <a:buSzPts val="2100"/>
              <a:buNone/>
            </a:pPr>
            <a:r>
              <a:t/>
            </a:r>
            <a:endParaRPr/>
          </a:p>
          <a:p>
            <a:pPr indent="-38100" lvl="0" marL="171450" rtl="0" algn="l">
              <a:lnSpc>
                <a:spcPct val="90000"/>
              </a:lnSpc>
              <a:spcBef>
                <a:spcPts val="750"/>
              </a:spcBef>
              <a:spcAft>
                <a:spcPts val="0"/>
              </a:spcAft>
              <a:buClr>
                <a:schemeClr val="dk1"/>
              </a:buClr>
              <a:buSzPts val="2100"/>
              <a:buNone/>
            </a:pPr>
            <a:r>
              <a:t/>
            </a:r>
            <a:endParaRPr/>
          </a:p>
        </p:txBody>
      </p:sp>
      <p:pic>
        <p:nvPicPr>
          <p:cNvPr id="138" name="Google Shape;138;p6"/>
          <p:cNvPicPr preferRelativeResize="0"/>
          <p:nvPr/>
        </p:nvPicPr>
        <p:blipFill rotWithShape="1">
          <a:blip r:embed="rId3">
            <a:alphaModFix/>
          </a:blip>
          <a:srcRect b="0" l="0" r="0" t="0"/>
          <a:stretch/>
        </p:blipFill>
        <p:spPr>
          <a:xfrm>
            <a:off x="1691680" y="3717032"/>
            <a:ext cx="4010025" cy="18859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7"/>
          <p:cNvSpPr txBox="1"/>
          <p:nvPr>
            <p:ph type="title"/>
          </p:nvPr>
        </p:nvSpPr>
        <p:spPr>
          <a:xfrm>
            <a:off x="971550" y="971920"/>
            <a:ext cx="7886700" cy="615602"/>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100000"/>
              </a:lnSpc>
              <a:spcBef>
                <a:spcPts val="0"/>
              </a:spcBef>
              <a:spcAft>
                <a:spcPts val="0"/>
              </a:spcAft>
              <a:buClr>
                <a:schemeClr val="dk1"/>
              </a:buClr>
              <a:buSzPct val="100000"/>
              <a:buFont typeface="Verdana"/>
              <a:buNone/>
            </a:pPr>
            <a:r>
              <a:rPr b="1" lang="eu-ES"/>
              <a:t>Pieza lau eta meheak zerratzea</a:t>
            </a:r>
            <a:br>
              <a:rPr b="1" lang="eu-ES"/>
            </a:br>
            <a:r>
              <a:rPr b="1" lang="eu-ES"/>
              <a:t> </a:t>
            </a:r>
            <a:br>
              <a:rPr lang="eu-ES"/>
            </a:br>
            <a:endParaRPr/>
          </a:p>
        </p:txBody>
      </p:sp>
      <p:sp>
        <p:nvSpPr>
          <p:cNvPr id="144" name="Google Shape;144;p7"/>
          <p:cNvSpPr txBox="1"/>
          <p:nvPr>
            <p:ph idx="1" type="body"/>
          </p:nvPr>
        </p:nvSpPr>
        <p:spPr>
          <a:xfrm>
            <a:off x="1005780" y="1825625"/>
            <a:ext cx="7886700" cy="4351338"/>
          </a:xfrm>
          <a:prstGeom prst="rect">
            <a:avLst/>
          </a:prstGeom>
          <a:noFill/>
          <a:ln>
            <a:noFill/>
          </a:ln>
        </p:spPr>
        <p:txBody>
          <a:bodyPr anchorCtr="0" anchor="t" bIns="45700" lIns="91425" spcFirstLastPara="1" rIns="91425" wrap="square" tIns="45700">
            <a:normAutofit/>
          </a:bodyPr>
          <a:lstStyle/>
          <a:p>
            <a:pPr indent="-171450" lvl="0" marL="171450" rtl="0" algn="l">
              <a:lnSpc>
                <a:spcPct val="90000"/>
              </a:lnSpc>
              <a:spcBef>
                <a:spcPts val="0"/>
              </a:spcBef>
              <a:spcAft>
                <a:spcPts val="0"/>
              </a:spcAft>
              <a:buClr>
                <a:schemeClr val="dk1"/>
              </a:buClr>
              <a:buSzPts val="2100"/>
              <a:buChar char="•"/>
            </a:pPr>
            <a:r>
              <a:rPr lang="eu-ES"/>
              <a:t>Pieza lauak zerra-orri gainazalaren gainean jarriz zerratu behar dira. Zerra-orriak gida ona lortzen du eta ebaketa zuzena da.</a:t>
            </a:r>
            <a:endParaRPr/>
          </a:p>
          <a:p>
            <a:pPr indent="0" lvl="0" marL="0" rtl="0" algn="l">
              <a:lnSpc>
                <a:spcPct val="90000"/>
              </a:lnSpc>
              <a:spcBef>
                <a:spcPts val="750"/>
              </a:spcBef>
              <a:spcAft>
                <a:spcPts val="0"/>
              </a:spcAft>
              <a:buClr>
                <a:schemeClr val="dk1"/>
              </a:buClr>
              <a:buSzPts val="2100"/>
              <a:buNone/>
            </a:pPr>
            <a:r>
              <a:t/>
            </a:r>
            <a:endParaRPr/>
          </a:p>
        </p:txBody>
      </p:sp>
      <p:pic>
        <p:nvPicPr>
          <p:cNvPr id="145" name="Google Shape;145;p7"/>
          <p:cNvPicPr preferRelativeResize="0"/>
          <p:nvPr/>
        </p:nvPicPr>
        <p:blipFill rotWithShape="1">
          <a:blip r:embed="rId3">
            <a:alphaModFix/>
          </a:blip>
          <a:srcRect b="0" l="0" r="0" t="0"/>
          <a:stretch/>
        </p:blipFill>
        <p:spPr>
          <a:xfrm>
            <a:off x="2190750" y="3068960"/>
            <a:ext cx="3749402" cy="257363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p8"/>
          <p:cNvSpPr txBox="1"/>
          <p:nvPr>
            <p:ph idx="1" type="body"/>
          </p:nvPr>
        </p:nvSpPr>
        <p:spPr>
          <a:xfrm>
            <a:off x="1005780" y="1825625"/>
            <a:ext cx="7886700" cy="4351338"/>
          </a:xfrm>
          <a:prstGeom prst="rect">
            <a:avLst/>
          </a:prstGeom>
          <a:noFill/>
          <a:ln>
            <a:noFill/>
          </a:ln>
        </p:spPr>
        <p:txBody>
          <a:bodyPr anchorCtr="0" anchor="t" bIns="45700" lIns="91425" spcFirstLastPara="1" rIns="91425" wrap="square" tIns="45700">
            <a:normAutofit/>
          </a:bodyPr>
          <a:lstStyle/>
          <a:p>
            <a:pPr indent="-171450" lvl="0" marL="171450" rtl="0" algn="l">
              <a:lnSpc>
                <a:spcPct val="90000"/>
              </a:lnSpc>
              <a:spcBef>
                <a:spcPts val="0"/>
              </a:spcBef>
              <a:spcAft>
                <a:spcPts val="0"/>
              </a:spcAft>
              <a:buClr>
                <a:schemeClr val="dk1"/>
              </a:buClr>
              <a:buSzPts val="2100"/>
              <a:buChar char="•"/>
            </a:pPr>
            <a:r>
              <a:rPr lang="eu-ES"/>
              <a:t>Ertzetik zerratzen bada, zerra-orriak ez du gida ona lortuko eta ebaketa okertu egingo da.</a:t>
            </a:r>
            <a:endParaRPr/>
          </a:p>
          <a:p>
            <a:pPr indent="-38100" lvl="0" marL="171450" rtl="0" algn="l">
              <a:lnSpc>
                <a:spcPct val="90000"/>
              </a:lnSpc>
              <a:spcBef>
                <a:spcPts val="750"/>
              </a:spcBef>
              <a:spcAft>
                <a:spcPts val="0"/>
              </a:spcAft>
              <a:buClr>
                <a:schemeClr val="dk1"/>
              </a:buClr>
              <a:buSzPts val="2100"/>
              <a:buNone/>
            </a:pPr>
            <a:r>
              <a:t/>
            </a:r>
            <a:endParaRPr/>
          </a:p>
        </p:txBody>
      </p:sp>
      <p:pic>
        <p:nvPicPr>
          <p:cNvPr id="151" name="Google Shape;151;p8"/>
          <p:cNvPicPr preferRelativeResize="0"/>
          <p:nvPr/>
        </p:nvPicPr>
        <p:blipFill rotWithShape="1">
          <a:blip r:embed="rId3">
            <a:alphaModFix/>
          </a:blip>
          <a:srcRect b="0" l="0" r="0" t="0"/>
          <a:stretch/>
        </p:blipFill>
        <p:spPr>
          <a:xfrm>
            <a:off x="2771800" y="2852936"/>
            <a:ext cx="2376264" cy="2420863"/>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p9"/>
          <p:cNvSpPr txBox="1"/>
          <p:nvPr>
            <p:ph idx="1" type="body"/>
          </p:nvPr>
        </p:nvSpPr>
        <p:spPr>
          <a:xfrm>
            <a:off x="1005780" y="1825625"/>
            <a:ext cx="7886700" cy="4351338"/>
          </a:xfrm>
          <a:prstGeom prst="rect">
            <a:avLst/>
          </a:prstGeom>
          <a:noFill/>
          <a:ln>
            <a:noFill/>
          </a:ln>
        </p:spPr>
        <p:txBody>
          <a:bodyPr anchorCtr="0" anchor="t" bIns="45700" lIns="91425" spcFirstLastPara="1" rIns="91425" wrap="square" tIns="45700">
            <a:normAutofit/>
          </a:bodyPr>
          <a:lstStyle/>
          <a:p>
            <a:pPr indent="-171450" lvl="0" marL="171450" rtl="0" algn="l">
              <a:lnSpc>
                <a:spcPct val="90000"/>
              </a:lnSpc>
              <a:spcBef>
                <a:spcPts val="0"/>
              </a:spcBef>
              <a:spcAft>
                <a:spcPts val="0"/>
              </a:spcAft>
              <a:buClr>
                <a:schemeClr val="dk1"/>
              </a:buClr>
              <a:buSzPts val="2100"/>
              <a:buChar char="•"/>
            </a:pPr>
            <a:r>
              <a:rPr lang="eu-ES"/>
              <a:t>Txapak euskarri berezi baten bidez eutsiko dira edo angeluen artean. Zerrak ez du karranka egiten, gida ona lortzen du eta ebaketa zuzena egiten du.</a:t>
            </a:r>
            <a:endParaRPr/>
          </a:p>
          <a:p>
            <a:pPr indent="-38100" lvl="0" marL="171450" rtl="0" algn="l">
              <a:lnSpc>
                <a:spcPct val="90000"/>
              </a:lnSpc>
              <a:spcBef>
                <a:spcPts val="750"/>
              </a:spcBef>
              <a:spcAft>
                <a:spcPts val="0"/>
              </a:spcAft>
              <a:buClr>
                <a:schemeClr val="dk1"/>
              </a:buClr>
              <a:buSzPts val="2100"/>
              <a:buNone/>
            </a:pPr>
            <a:r>
              <a:t/>
            </a:r>
            <a:endParaRPr/>
          </a:p>
        </p:txBody>
      </p:sp>
      <p:pic>
        <p:nvPicPr>
          <p:cNvPr id="157" name="Google Shape;157;p9"/>
          <p:cNvPicPr preferRelativeResize="0"/>
          <p:nvPr/>
        </p:nvPicPr>
        <p:blipFill rotWithShape="1">
          <a:blip r:embed="rId3">
            <a:alphaModFix/>
          </a:blip>
          <a:srcRect b="0" l="0" r="0" t="0"/>
          <a:stretch/>
        </p:blipFill>
        <p:spPr>
          <a:xfrm>
            <a:off x="1979712" y="2996952"/>
            <a:ext cx="4032448" cy="2487538"/>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torlojuak">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ema de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2019-10-11T09:55:18Z</dcterms:created>
  <dc:creator>Xabier Ituarte Aulestia</dc:creator>
</cp:coreProperties>
</file>