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8" roundtripDataSignature="AMtx7mj1XhN5rDCrZHUq0PCC6KkSuL6Z6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3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3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3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3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3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3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0" y="0"/>
            <a:ext cx="9144000" cy="114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457200" lvl="0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u" sz="4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Materialen tratamenduak</a:t>
            </a:r>
            <a:endParaRPr sz="1100">
              <a:solidFill>
                <a:srgbClr val="FFFFFF"/>
              </a:solidFill>
              <a:highlight>
                <a:srgbClr val="FF0000"/>
              </a:highlight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4032925" y="953700"/>
            <a:ext cx="5240700" cy="41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CC00"/>
              </a:buClr>
              <a:buSzPts val="2800"/>
              <a:buFont typeface="Arial"/>
              <a:buNone/>
            </a:pPr>
            <a:r>
              <a:rPr b="1" lang="eu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Sarrera- aurkibidea</a:t>
            </a:r>
            <a:endParaRPr b="1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Materialen tratamenduak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Termikoak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Mekanikoak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e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Termokimikoak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667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eriod"/>
            </a:pPr>
            <a:r>
              <a:rPr lang="eu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Superfizialak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75" y="29275"/>
            <a:ext cx="1871650" cy="10901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>
            <p:ph idx="1" type="subTitle"/>
          </p:nvPr>
        </p:nvSpPr>
        <p:spPr>
          <a:xfrm>
            <a:off x="49975" y="1148700"/>
            <a:ext cx="3864300" cy="3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u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Helburuak:</a:t>
            </a:r>
            <a:endParaRPr sz="3200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Automozioan erabilitako materialek jasotzen duten tratamenduak aurkeztu.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Bakoitzaren ezaugarriak eta erabilgarritasunak adierazi.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 b="50001" l="27366" r="41620" t="33805"/>
          <a:stretch/>
        </p:blipFill>
        <p:spPr>
          <a:xfrm>
            <a:off x="2961725" y="3278426"/>
            <a:ext cx="5602675" cy="164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>
            <p:ph type="ctrTitle"/>
          </p:nvPr>
        </p:nvSpPr>
        <p:spPr>
          <a:xfrm>
            <a:off x="0" y="0"/>
            <a:ext cx="9144000" cy="11487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457200" lvl="0" marL="91440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1" lang="eu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Materialen tratamenduak</a:t>
            </a:r>
            <a:endParaRPr sz="1100">
              <a:solidFill>
                <a:srgbClr val="FFFFFF"/>
              </a:solidFill>
              <a:highlight>
                <a:srgbClr val="FF0000"/>
              </a:highlight>
            </a:endParaRPr>
          </a:p>
        </p:txBody>
      </p:sp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975" y="29275"/>
            <a:ext cx="1871650" cy="10901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"/>
          <p:cNvSpPr txBox="1"/>
          <p:nvPr>
            <p:ph idx="1" type="subTitle"/>
          </p:nvPr>
        </p:nvSpPr>
        <p:spPr>
          <a:xfrm>
            <a:off x="956025" y="1362425"/>
            <a:ext cx="7968600" cy="368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u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Tratamenduen Sailakapena</a:t>
            </a:r>
            <a:endParaRPr b="1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1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u" sz="1800">
                <a:solidFill>
                  <a:schemeClr val="dk1"/>
                </a:solidFill>
              </a:rPr>
              <a:t>Termikoak: </a:t>
            </a:r>
            <a:r>
              <a:rPr lang="eu" sz="1800">
                <a:solidFill>
                  <a:schemeClr val="dk1"/>
                </a:solidFill>
              </a:rPr>
              <a:t>Solido egoeran ematen diren tranformazioak materialean temperatura aldaketen bitartez.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u" sz="1800">
                <a:solidFill>
                  <a:schemeClr val="dk1"/>
                </a:solidFill>
              </a:rPr>
              <a:t>Mekanikoak: </a:t>
            </a:r>
            <a:r>
              <a:rPr lang="eu" sz="1800">
                <a:solidFill>
                  <a:schemeClr val="dk1"/>
                </a:solidFill>
              </a:rPr>
              <a:t>Metala deformazioa prozesuen menpe bai hotzean zein beroaz bere propietate mekanikoak eta egokitzeak nahietara moldatuz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u" sz="1800">
                <a:solidFill>
                  <a:schemeClr val="dk1"/>
                </a:solidFill>
              </a:rPr>
              <a:t>Termokimikoak:</a:t>
            </a:r>
            <a:r>
              <a:rPr lang="eu" sz="1800">
                <a:solidFill>
                  <a:schemeClr val="dk1"/>
                </a:solidFill>
              </a:rPr>
              <a:t> Kanpo azalaren propietate mekanikoak hobetzean datza barne estruktura aldatu barik.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u" sz="1800">
                <a:solidFill>
                  <a:schemeClr val="dk1"/>
                </a:solidFill>
              </a:rPr>
              <a:t>Superfizialak:</a:t>
            </a:r>
            <a:r>
              <a:rPr lang="eu" sz="1800">
                <a:solidFill>
                  <a:schemeClr val="dk1"/>
                </a:solidFill>
              </a:rPr>
              <a:t> Korrosio eta oxidazioatik babesteko eginiko tratamendu superfizialak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