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swald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82088fb33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182088fb33a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db4b57b70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1db4b57b703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db4b57b70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1db4b57b703_0_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db4b57b70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1db4b57b703_0_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971550" y="971920"/>
            <a:ext cx="7886700" cy="615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100578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2pPr>
            <a:lvl3pPr indent="-3238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indent="-314325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indent="-314325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17343" y="5228879"/>
            <a:ext cx="1840907" cy="13161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" name="Google Shape;23;p3"/>
          <p:cNvCxnSpPr/>
          <p:nvPr/>
        </p:nvCxnSpPr>
        <p:spPr>
          <a:xfrm>
            <a:off x="988690" y="1647757"/>
            <a:ext cx="6319614" cy="0"/>
          </a:xfrm>
          <a:prstGeom prst="straightConnector1">
            <a:avLst/>
          </a:prstGeom>
          <a:noFill/>
          <a:ln cap="flat" cmpd="sng" w="952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 b="15955" l="36528" r="8681" t="6465"/>
          <a:stretch/>
        </p:blipFill>
        <p:spPr>
          <a:xfrm>
            <a:off x="0" y="-27383"/>
            <a:ext cx="251520" cy="6912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03200"/>
            <a:ext cx="9144000" cy="6441522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899592" y="1988840"/>
            <a:ext cx="3888432" cy="3170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PRÁCTICAS CON LAS 4 MÁQUINAS</a:t>
            </a:r>
            <a:endParaRPr sz="40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4">
            <a:alphaModFix/>
          </a:blip>
          <a:srcRect b="0" l="0" r="0" t="43843"/>
          <a:stretch/>
        </p:blipFill>
        <p:spPr>
          <a:xfrm>
            <a:off x="5724128" y="5589240"/>
            <a:ext cx="2852534" cy="46114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6876256" y="6093296"/>
            <a:ext cx="172819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WWW.IARETXABALETA.COM</a:t>
            </a:r>
            <a:endParaRPr b="1" sz="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92" name="Google Shape;92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93368" y="1772816"/>
            <a:ext cx="3836937" cy="3197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US"/>
              <a:t>Método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948475" y="1844825"/>
            <a:ext cx="5512800" cy="34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 startAt="0"/>
            </a:pPr>
            <a:r>
              <a:rPr b="1" lang="en-US"/>
              <a:t>Identificar los contactores con nuevas etiquetas y comprobarlo junto con el formador.</a:t>
            </a:r>
            <a:endParaRPr b="1"/>
          </a:p>
          <a:p>
            <a:pPr indent="-1714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 startAt="0"/>
            </a:pPr>
            <a:r>
              <a:rPr b="1" lang="en-US"/>
              <a:t>Apuntar las </a:t>
            </a:r>
            <a:r>
              <a:rPr b="1" lang="en-US"/>
              <a:t>características</a:t>
            </a:r>
            <a:r>
              <a:rPr b="1" lang="en-US"/>
              <a:t> eléctricas de las resistencias. (Potencia, tensión de funcionamiento…)</a:t>
            </a:r>
            <a:endParaRPr b="1"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99" name="Google Shape;9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1375" y="1704150"/>
            <a:ext cx="2302527" cy="3319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US"/>
              <a:t>Método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948475" y="1844825"/>
            <a:ext cx="5512800" cy="34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b="1" lang="en-US"/>
              <a:t>Identificar con nuevas pegatinas.</a:t>
            </a:r>
            <a:endParaRPr b="1"/>
          </a:p>
          <a:p>
            <a:pPr indent="-19050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lang="en-US"/>
              <a:t>Escribir sobre la etiqueta el nombre del elemento (según esquema/leyenda) y su función (para que se usa en pocas palabras) y pegarlo sobre el elemento.</a:t>
            </a:r>
            <a:endParaRPr/>
          </a:p>
          <a:p>
            <a:pPr indent="-1714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Marcar en el esquema el elemento localizado en la máquina con la etiqueta.</a:t>
            </a:r>
            <a:endParaRPr/>
          </a:p>
          <a:p>
            <a:pPr indent="-1714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Desmontar todas las piezas que sean necesarias. Asegurate que seas capaz de volver a montarlo o conectarlo.</a:t>
            </a:r>
            <a:endParaRPr/>
          </a:p>
          <a:p>
            <a:pPr indent="-1714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Dibujar en el esquema los elementos que nos encontremos en la máquina como por ejemplo conectores, filtros antiparasitarios... Además de identificarlos como el resto de elementos.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06" name="Google Shape;10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1375" y="1704150"/>
            <a:ext cx="2302527" cy="3319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US"/>
              <a:t>Método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2" name="Google Shape;112;p16"/>
          <p:cNvSpPr txBox="1"/>
          <p:nvPr>
            <p:ph idx="1" type="body"/>
          </p:nvPr>
        </p:nvSpPr>
        <p:spPr>
          <a:xfrm>
            <a:off x="948475" y="1844825"/>
            <a:ext cx="7231500" cy="34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 startAt="2"/>
            </a:pPr>
            <a:r>
              <a:rPr b="1" lang="en-US"/>
              <a:t>Rellenar la tabla “LEYENDA/FUNCIONES”.</a:t>
            </a:r>
            <a:endParaRPr b="1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Retirar todas las pegatinas/etiquetas, pegándolas en el esquema.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Rellenar la tabla “LEYENDA FUNCIONES” en grupo y compartirla con el formador. 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En la tabla hay espacio para expresar con vuestras palabras la función de cada elemento, tomando como inicio lo reflejado en la etiqueta/pegatina.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US"/>
              <a:t>Método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948475" y="1844825"/>
            <a:ext cx="7231500" cy="34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 startAt="3"/>
            </a:pPr>
            <a:r>
              <a:rPr b="1" lang="en-US"/>
              <a:t>PRUEBAS DE AISLAMIENTO:</a:t>
            </a:r>
            <a:endParaRPr b="1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Con el medidor de aislamiento facilitado por Konsu, medir los aislamientos de la máquina desde el bornero de alimentación general y rellenar la tabla “PRUEBAS DE AISLAMIENTO”.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US"/>
              <a:t>Método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948475" y="1844825"/>
            <a:ext cx="7231500" cy="34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 startAt="4"/>
            </a:pPr>
            <a:r>
              <a:rPr b="1" lang="en-US"/>
              <a:t>FIN DE LAS PRUEBAS:</a:t>
            </a:r>
            <a:endParaRPr b="1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Tapar las etiquetas originales de los contactores para que los pueda identificar el siguiente grupo.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Montar todas las piezas de la máquina y conectar los cables que se hayan desconectado. Tal como se enviaría la máquina al cliente.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Comenzamos la metodología en la siguiente máquina.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15900"/>
            <a:ext cx="9144000" cy="64111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LE-power poin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