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y="6858000" cx="9144000"/>
  <p:notesSz cx="6858000" cy="9144000"/>
  <p:embeddedFontLst>
    <p:embeddedFont>
      <p:font typeface="Oswald"/>
      <p:regular r:id="rId21"/>
      <p:bold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23" roundtripDataSignature="AMtx7mgJKP23pWKhSU4piJEEsG0EadJfQ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22" Type="http://schemas.openxmlformats.org/officeDocument/2006/relationships/font" Target="fonts/Oswald-bold.fntdata"/><Relationship Id="rId10" Type="http://schemas.openxmlformats.org/officeDocument/2006/relationships/slide" Target="slides/slide5.xml"/><Relationship Id="rId21" Type="http://schemas.openxmlformats.org/officeDocument/2006/relationships/font" Target="fonts/Oswald-regular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23" Type="http://customschemas.google.com/relationships/presentationmetadata" Target="meta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 blanco" type="blank">
  <p:cSld name="BLANK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7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7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17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texto vertical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6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6"/>
          <p:cNvSpPr txBox="1"/>
          <p:nvPr>
            <p:ph idx="1" type="body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26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6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6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vertical y texto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7"/>
          <p:cNvSpPr txBox="1"/>
          <p:nvPr>
            <p:ph type="title"/>
          </p:nvPr>
        </p:nvSpPr>
        <p:spPr>
          <a:xfrm rot="5400000">
            <a:off x="4623593" y="2285206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7"/>
          <p:cNvSpPr txBox="1"/>
          <p:nvPr>
            <p:ph idx="1" type="body"/>
          </p:nvPr>
        </p:nvSpPr>
        <p:spPr>
          <a:xfrm rot="5400000">
            <a:off x="623093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27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7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7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objetos" type="obj">
  <p:cSld name="OBJECT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8"/>
          <p:cNvSpPr txBox="1"/>
          <p:nvPr>
            <p:ph type="title"/>
          </p:nvPr>
        </p:nvSpPr>
        <p:spPr>
          <a:xfrm>
            <a:off x="971550" y="971920"/>
            <a:ext cx="7886700" cy="6156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Verdana"/>
              <a:buNone/>
              <a:defRPr b="0" i="0"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8"/>
          <p:cNvSpPr txBox="1"/>
          <p:nvPr>
            <p:ph idx="1" type="body"/>
          </p:nvPr>
        </p:nvSpPr>
        <p:spPr>
          <a:xfrm>
            <a:off x="100578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195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b="0" i="0">
                <a:latin typeface="Verdana"/>
                <a:ea typeface="Verdana"/>
                <a:cs typeface="Verdana"/>
                <a:sym typeface="Verdana"/>
              </a:defRPr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0" i="0">
                <a:latin typeface="Verdana"/>
                <a:ea typeface="Verdana"/>
                <a:cs typeface="Verdana"/>
                <a:sym typeface="Verdana"/>
              </a:defRPr>
            </a:lvl2pPr>
            <a:lvl3pPr indent="-32385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b="0" i="0">
                <a:latin typeface="Verdana"/>
                <a:ea typeface="Verdana"/>
                <a:cs typeface="Verdana"/>
                <a:sym typeface="Verdana"/>
              </a:defRPr>
            </a:lvl3pPr>
            <a:lvl4pPr indent="-314325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b="0" i="0">
                <a:latin typeface="Verdana"/>
                <a:ea typeface="Verdana"/>
                <a:cs typeface="Verdana"/>
                <a:sym typeface="Verdana"/>
              </a:defRPr>
            </a:lvl4pPr>
            <a:lvl5pPr indent="-314325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b="0" i="0">
                <a:latin typeface="Verdana"/>
                <a:ea typeface="Verdana"/>
                <a:cs typeface="Verdana"/>
                <a:sym typeface="Verdana"/>
              </a:defRPr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2" name="Google Shape;22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017343" y="5228879"/>
            <a:ext cx="1840907" cy="131612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" name="Google Shape;23;p18"/>
          <p:cNvCxnSpPr/>
          <p:nvPr/>
        </p:nvCxnSpPr>
        <p:spPr>
          <a:xfrm>
            <a:off x="988690" y="1647757"/>
            <a:ext cx="6319614" cy="0"/>
          </a:xfrm>
          <a:prstGeom prst="straightConnector1">
            <a:avLst/>
          </a:prstGeom>
          <a:noFill/>
          <a:ln cap="flat" cmpd="sng" w="9525">
            <a:solidFill>
              <a:srgbClr val="C00000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4" name="Google Shape;24;p18"/>
          <p:cNvPicPr preferRelativeResize="0"/>
          <p:nvPr/>
        </p:nvPicPr>
        <p:blipFill rotWithShape="1">
          <a:blip r:embed="rId3">
            <a:alphaModFix/>
          </a:blip>
          <a:srcRect b="15955" l="36528" r="8681" t="6465"/>
          <a:stretch/>
        </p:blipFill>
        <p:spPr>
          <a:xfrm>
            <a:off x="0" y="-27383"/>
            <a:ext cx="251520" cy="69127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de título" type="title">
  <p:cSld name="TITLE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9"/>
          <p:cNvSpPr txBox="1"/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9"/>
          <p:cNvSpPr txBox="1"/>
          <p:nvPr>
            <p:ph idx="1" type="subTitle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28" name="Google Shape;28;p19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9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19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cabezado de sección" type="secHead">
  <p:cSld name="SECTION_HEADER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0"/>
          <p:cNvSpPr txBox="1"/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20"/>
          <p:cNvSpPr txBox="1"/>
          <p:nvPr>
            <p:ph idx="1" type="body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4" name="Google Shape;34;p20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0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20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os objetos" type="twoObj">
  <p:cSld name="TWO_OBJECTS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1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21"/>
          <p:cNvSpPr txBox="1"/>
          <p:nvPr>
            <p:ph idx="1" type="body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21"/>
          <p:cNvSpPr txBox="1"/>
          <p:nvPr>
            <p:ph idx="2" type="body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1" name="Google Shape;41;p21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21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21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ción" type="twoTxTwoObj">
  <p:cSld name="TWO_OBJECTS_WITH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2"/>
          <p:cNvSpPr txBox="1"/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22"/>
          <p:cNvSpPr txBox="1"/>
          <p:nvPr>
            <p:ph idx="1" type="body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b="1" sz="135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47" name="Google Shape;47;p22"/>
          <p:cNvSpPr txBox="1"/>
          <p:nvPr>
            <p:ph idx="2" type="body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8" name="Google Shape;48;p22"/>
          <p:cNvSpPr txBox="1"/>
          <p:nvPr>
            <p:ph idx="3" type="body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b="1" sz="135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49" name="Google Shape;49;p22"/>
          <p:cNvSpPr txBox="1"/>
          <p:nvPr>
            <p:ph idx="4" type="body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0" name="Google Shape;50;p22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2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2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el título" type="titleOnly">
  <p:cSld name="TITLE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3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23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3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23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ido con título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4"/>
          <p:cNvSpPr txBox="1"/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4"/>
          <p:cNvSpPr txBox="1"/>
          <p:nvPr>
            <p:ph idx="1" type="body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6195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2385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indent="-32385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indent="-32385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61" name="Google Shape;61;p24"/>
          <p:cNvSpPr txBox="1"/>
          <p:nvPr>
            <p:ph idx="2" type="body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/>
        </p:txBody>
      </p:sp>
      <p:sp>
        <p:nvSpPr>
          <p:cNvPr id="62" name="Google Shape;62;p24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4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4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n con título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5"/>
          <p:cNvSpPr txBox="1"/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5"/>
          <p:cNvSpPr/>
          <p:nvPr>
            <p:ph idx="2" type="pic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5"/>
          <p:cNvSpPr txBox="1"/>
          <p:nvPr>
            <p:ph idx="1" type="body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/>
        </p:txBody>
      </p:sp>
      <p:sp>
        <p:nvSpPr>
          <p:cNvPr id="69" name="Google Shape;69;p25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5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25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6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6"/>
          <p:cNvSpPr txBox="1"/>
          <p:nvPr>
            <p:ph idx="1"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6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6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6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9.png"/><Relationship Id="rId4" Type="http://schemas.openxmlformats.org/officeDocument/2006/relationships/image" Target="../media/image4.png"/><Relationship Id="rId5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6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8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03200"/>
            <a:ext cx="9144000" cy="6441522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"/>
          <p:cNvSpPr txBox="1"/>
          <p:nvPr/>
        </p:nvSpPr>
        <p:spPr>
          <a:xfrm>
            <a:off x="395536" y="1988840"/>
            <a:ext cx="4968552" cy="1938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0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TORLOJU ETA AZKOINEN IDENTIFIKAZIOA</a:t>
            </a:r>
            <a:endParaRPr sz="40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90" name="Google Shape;90;p1"/>
          <p:cNvPicPr preferRelativeResize="0"/>
          <p:nvPr/>
        </p:nvPicPr>
        <p:blipFill rotWithShape="1">
          <a:blip r:embed="rId4">
            <a:alphaModFix/>
          </a:blip>
          <a:srcRect b="0" l="0" r="0" t="43843"/>
          <a:stretch/>
        </p:blipFill>
        <p:spPr>
          <a:xfrm>
            <a:off x="5724128" y="5589240"/>
            <a:ext cx="2852534" cy="461144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"/>
          <p:cNvSpPr txBox="1"/>
          <p:nvPr/>
        </p:nvSpPr>
        <p:spPr>
          <a:xfrm>
            <a:off x="6876256" y="6093296"/>
            <a:ext cx="1728192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8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WWW.IARETXABALETA.COM</a:t>
            </a:r>
            <a:endParaRPr b="1" sz="80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92" name="Google Shape;92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693368" y="1772816"/>
            <a:ext cx="3836937" cy="3197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Google Shape;140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1600" y="2060848"/>
            <a:ext cx="5604842" cy="36086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1"/>
          <p:cNvSpPr txBox="1"/>
          <p:nvPr>
            <p:ph type="title"/>
          </p:nvPr>
        </p:nvSpPr>
        <p:spPr>
          <a:xfrm>
            <a:off x="971550" y="971920"/>
            <a:ext cx="7886700" cy="6156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Verdana"/>
              <a:buNone/>
            </a:pPr>
            <a:r>
              <a:rPr lang="en-US"/>
              <a:t>AZKOINAK</a:t>
            </a:r>
            <a:endParaRPr/>
          </a:p>
        </p:txBody>
      </p:sp>
      <p:pic>
        <p:nvPicPr>
          <p:cNvPr id="146" name="Google Shape;146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91680" y="1916832"/>
            <a:ext cx="4772025" cy="4552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oogle Shape;151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1560" y="980728"/>
            <a:ext cx="7992888" cy="4724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Google Shape;156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1560" y="605662"/>
            <a:ext cx="8015351" cy="4886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Google Shape;161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15616" y="1209675"/>
            <a:ext cx="7128792" cy="4438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15900"/>
            <a:ext cx="9144000" cy="64111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"/>
          <p:cNvSpPr txBox="1"/>
          <p:nvPr>
            <p:ph idx="1" type="body"/>
          </p:nvPr>
        </p:nvSpPr>
        <p:spPr>
          <a:xfrm>
            <a:off x="948476" y="1844824"/>
            <a:ext cx="8229600" cy="34800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1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>
              <a:latin typeface="Verdana"/>
              <a:ea typeface="Verdana"/>
              <a:cs typeface="Verdana"/>
              <a:sym typeface="Verdana"/>
            </a:endParaRPr>
          </a:p>
          <a:p>
            <a:pPr indent="0" lvl="1" marL="3429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t/>
            </a:r>
            <a:endParaRPr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98" name="Google Shape;98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7544" y="548680"/>
            <a:ext cx="7907238" cy="5172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"/>
          <p:cNvSpPr txBox="1"/>
          <p:nvPr>
            <p:ph idx="1" type="body"/>
          </p:nvPr>
        </p:nvSpPr>
        <p:spPr>
          <a:xfrm>
            <a:off x="948476" y="1844824"/>
            <a:ext cx="8229600" cy="34800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1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>
              <a:latin typeface="Verdana"/>
              <a:ea typeface="Verdana"/>
              <a:cs typeface="Verdana"/>
              <a:sym typeface="Verdana"/>
            </a:endParaRPr>
          </a:p>
          <a:p>
            <a:pPr indent="0" lvl="1" marL="3429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t/>
            </a:r>
            <a:endParaRPr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04" name="Google Shape;104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1600" y="980728"/>
            <a:ext cx="5514975" cy="53284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99592" y="836712"/>
            <a:ext cx="7616527" cy="4267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99592" y="620688"/>
            <a:ext cx="5867400" cy="5848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99592" y="836712"/>
            <a:ext cx="6768753" cy="44803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3528" y="548680"/>
            <a:ext cx="8352928" cy="49482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5576" y="272622"/>
            <a:ext cx="7920880" cy="6334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9"/>
          <p:cNvSpPr txBox="1"/>
          <p:nvPr>
            <p:ph type="title"/>
          </p:nvPr>
        </p:nvSpPr>
        <p:spPr>
          <a:xfrm>
            <a:off x="971550" y="971920"/>
            <a:ext cx="7886700" cy="6156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Verdana"/>
              <a:buNone/>
            </a:pPr>
            <a:r>
              <a:rPr lang="en-US"/>
              <a:t>ZIRRINDOLAK</a:t>
            </a:r>
            <a:endParaRPr/>
          </a:p>
        </p:txBody>
      </p:sp>
      <p:pic>
        <p:nvPicPr>
          <p:cNvPr id="135" name="Google Shape;135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9778" y="1703119"/>
            <a:ext cx="8604448" cy="43405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ema d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orlojuak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2019-10-11T09:55:18Z</dcterms:created>
  <dc:creator>Xabier Ituarte Aulestia</dc:creator>
</cp:coreProperties>
</file>